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9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notesSlides/notesSlide12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notesSlides/notesSlide22.xml" ContentType="application/vnd.openxmlformats-officedocument.presentationml.notesSlide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8" r:id="rId2"/>
    <p:sldId id="269" r:id="rId3"/>
    <p:sldId id="315" r:id="rId4"/>
    <p:sldId id="318" r:id="rId5"/>
    <p:sldId id="313" r:id="rId6"/>
    <p:sldId id="317" r:id="rId7"/>
    <p:sldId id="300" r:id="rId8"/>
    <p:sldId id="332" r:id="rId9"/>
    <p:sldId id="312" r:id="rId10"/>
    <p:sldId id="311" r:id="rId11"/>
    <p:sldId id="347" r:id="rId12"/>
    <p:sldId id="348" r:id="rId13"/>
    <p:sldId id="349" r:id="rId14"/>
    <p:sldId id="342" r:id="rId15"/>
    <p:sldId id="346" r:id="rId16"/>
    <p:sldId id="301" r:id="rId17"/>
    <p:sldId id="350" r:id="rId18"/>
    <p:sldId id="351" r:id="rId19"/>
    <p:sldId id="352" r:id="rId20"/>
    <p:sldId id="353" r:id="rId21"/>
    <p:sldId id="354" r:id="rId22"/>
    <p:sldId id="355" r:id="rId23"/>
    <p:sldId id="30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DGm5qn5ZvSteYA/Vkl7jIw==" hashData="CjTYM88pVN1cs0U7aLpEI8VtmMtxPQclWPjsxnw1CmrYa3ZYZXWObLg9TdCPBXoi1/dd+ah0hdcOsuE3IA131Q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2D9A6-FD5E-417C-92C1-B6483FAADD88}" v="32" dt="2023-02-27T05:24:58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0ACFD-5E94-44AE-9905-630BE2120681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5E539797-CE08-4E59-A4B0-5AF634D91D5F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Nếu tài sản xuống cấp như dự đoán</a:t>
          </a:r>
        </a:p>
      </dgm:t>
    </dgm:pt>
    <dgm:pt modelId="{DDDEE248-D402-4FEC-81C0-D35429935F34}" type="par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A2093AAC-16B3-4D28-AF25-9E0291293214}" type="sib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6B687E57-5AD2-49FB-AD01-6C406EC80FF9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Nếu tài sản xuống cấp do các biến cố bất thường</a:t>
          </a:r>
        </a:p>
      </dgm:t>
    </dgm:pt>
    <dgm:pt modelId="{E7B5315C-DEEB-458E-9F23-E0566623D1B5}" type="par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870663A-9DCD-4300-8C27-65693A51DB3F}" type="sib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9D65FD34-6002-44B0-92E4-5F58E8C2127D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Khả năng đáp ứng đầy đủ dịch vụ</a:t>
          </a:r>
        </a:p>
      </dgm:t>
    </dgm:pt>
    <dgm:pt modelId="{CBE7D72F-3873-40C7-B908-B3A5BD14DACB}" type="par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2C57B2E6-5112-4B7C-9414-B792490600B8}" type="sib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319441D-C054-4263-AA60-E519F6EDAA91}" type="pres">
      <dgm:prSet presAssocID="{C4A0ACFD-5E94-44AE-9905-630BE2120681}" presName="Name0" presStyleCnt="0">
        <dgm:presLayoutVars>
          <dgm:dir/>
          <dgm:resizeHandles val="exact"/>
        </dgm:presLayoutVars>
      </dgm:prSet>
      <dgm:spPr/>
    </dgm:pt>
    <dgm:pt modelId="{489F3BCE-CFC8-4409-B93E-C711E33C3CF2}" type="pres">
      <dgm:prSet presAssocID="{C4A0ACFD-5E94-44AE-9905-630BE2120681}" presName="vNodes" presStyleCnt="0"/>
      <dgm:spPr/>
    </dgm:pt>
    <dgm:pt modelId="{254A83B2-20CA-408B-855B-4D1A83A5D6F4}" type="pres">
      <dgm:prSet presAssocID="{5E539797-CE08-4E59-A4B0-5AF634D91D5F}" presName="node" presStyleLbl="node1" presStyleIdx="0" presStyleCnt="3" custScaleX="221605" custScaleY="201949">
        <dgm:presLayoutVars>
          <dgm:bulletEnabled val="1"/>
        </dgm:presLayoutVars>
      </dgm:prSet>
      <dgm:spPr/>
    </dgm:pt>
    <dgm:pt modelId="{5F992538-F066-4271-BB62-4D2C51A9CEBF}" type="pres">
      <dgm:prSet presAssocID="{A2093AAC-16B3-4D28-AF25-9E0291293214}" presName="spacerT" presStyleCnt="0"/>
      <dgm:spPr/>
    </dgm:pt>
    <dgm:pt modelId="{D6AF1699-031F-4666-A928-9F197694EDF0}" type="pres">
      <dgm:prSet presAssocID="{A2093AAC-16B3-4D28-AF25-9E0291293214}" presName="sibTrans" presStyleLbl="sibTrans2D1" presStyleIdx="0" presStyleCnt="2"/>
      <dgm:spPr/>
    </dgm:pt>
    <dgm:pt modelId="{68FA83AD-5950-4907-B78F-D7038299AA38}" type="pres">
      <dgm:prSet presAssocID="{A2093AAC-16B3-4D28-AF25-9E0291293214}" presName="spacerB" presStyleCnt="0"/>
      <dgm:spPr/>
    </dgm:pt>
    <dgm:pt modelId="{5D890E83-FF34-4BD9-AB62-039E52BCA160}" type="pres">
      <dgm:prSet presAssocID="{6B687E57-5AD2-49FB-AD01-6C406EC80FF9}" presName="node" presStyleLbl="node1" presStyleIdx="1" presStyleCnt="3" custScaleX="221605" custScaleY="201949">
        <dgm:presLayoutVars>
          <dgm:bulletEnabled val="1"/>
        </dgm:presLayoutVars>
      </dgm:prSet>
      <dgm:spPr/>
    </dgm:pt>
    <dgm:pt modelId="{7A6F620B-70D6-4194-9659-DA203DCD919D}" type="pres">
      <dgm:prSet presAssocID="{C4A0ACFD-5E94-44AE-9905-630BE2120681}" presName="sibTransLast" presStyleLbl="sibTrans2D1" presStyleIdx="1" presStyleCnt="2"/>
      <dgm:spPr/>
    </dgm:pt>
    <dgm:pt modelId="{045E9D54-4B4A-4CC5-AF2D-6491EF4D0DDD}" type="pres">
      <dgm:prSet presAssocID="{C4A0ACFD-5E94-44AE-9905-630BE2120681}" presName="connectorText" presStyleLbl="sibTrans2D1" presStyleIdx="1" presStyleCnt="2"/>
      <dgm:spPr/>
    </dgm:pt>
    <dgm:pt modelId="{D91191D9-0C70-49F1-B3AF-6EED7E597CCC}" type="pres">
      <dgm:prSet presAssocID="{C4A0ACFD-5E94-44AE-9905-630BE2120681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2B5375F-D344-468E-ABDB-CF226764E292}" type="presOf" srcId="{6B687E57-5AD2-49FB-AD01-6C406EC80FF9}" destId="{5D890E83-FF34-4BD9-AB62-039E52BCA160}" srcOrd="0" destOrd="0" presId="urn:microsoft.com/office/officeart/2005/8/layout/equation2"/>
    <dgm:cxn modelId="{F68F3E4A-B5CB-4CF2-9AA8-630ABFCBFE11}" type="presOf" srcId="{5E539797-CE08-4E59-A4B0-5AF634D91D5F}" destId="{254A83B2-20CA-408B-855B-4D1A83A5D6F4}" srcOrd="0" destOrd="0" presId="urn:microsoft.com/office/officeart/2005/8/layout/equation2"/>
    <dgm:cxn modelId="{A80C1D55-42FF-46D1-8D7A-E42155204E80}" type="presOf" srcId="{9D65FD34-6002-44B0-92E4-5F58E8C2127D}" destId="{D91191D9-0C70-49F1-B3AF-6EED7E597CCC}" srcOrd="0" destOrd="0" presId="urn:microsoft.com/office/officeart/2005/8/layout/equation2"/>
    <dgm:cxn modelId="{E4AA7482-C831-4433-94B4-7B3F1C0B1FC8}" type="presOf" srcId="{C4A0ACFD-5E94-44AE-9905-630BE2120681}" destId="{D319441D-C054-4263-AA60-E519F6EDAA91}" srcOrd="0" destOrd="0" presId="urn:microsoft.com/office/officeart/2005/8/layout/equation2"/>
    <dgm:cxn modelId="{5141B786-F148-42C2-BFA3-631A13063D49}" type="presOf" srcId="{A2093AAC-16B3-4D28-AF25-9E0291293214}" destId="{D6AF1699-031F-4666-A928-9F197694EDF0}" srcOrd="0" destOrd="0" presId="urn:microsoft.com/office/officeart/2005/8/layout/equation2"/>
    <dgm:cxn modelId="{56819296-9BFA-4176-8411-E4B5FAF8609A}" srcId="{C4A0ACFD-5E94-44AE-9905-630BE2120681}" destId="{5E539797-CE08-4E59-A4B0-5AF634D91D5F}" srcOrd="0" destOrd="0" parTransId="{DDDEE248-D402-4FEC-81C0-D35429935F34}" sibTransId="{A2093AAC-16B3-4D28-AF25-9E0291293214}"/>
    <dgm:cxn modelId="{74A24BCF-6708-4D14-A8D2-6BBF8FD0FFDE}" srcId="{C4A0ACFD-5E94-44AE-9905-630BE2120681}" destId="{6B687E57-5AD2-49FB-AD01-6C406EC80FF9}" srcOrd="1" destOrd="0" parTransId="{E7B5315C-DEEB-458E-9F23-E0566623D1B5}" sibTransId="{D870663A-9DCD-4300-8C27-65693A51DB3F}"/>
    <dgm:cxn modelId="{F47C43D4-609C-4076-A3BA-B77C4F58DFF5}" srcId="{C4A0ACFD-5E94-44AE-9905-630BE2120681}" destId="{9D65FD34-6002-44B0-92E4-5F58E8C2127D}" srcOrd="2" destOrd="0" parTransId="{CBE7D72F-3873-40C7-B908-B3A5BD14DACB}" sibTransId="{2C57B2E6-5112-4B7C-9414-B792490600B8}"/>
    <dgm:cxn modelId="{AD7FECE4-F5BA-4B40-99C7-9F3E68CB5E19}" type="presOf" srcId="{D870663A-9DCD-4300-8C27-65693A51DB3F}" destId="{7A6F620B-70D6-4194-9659-DA203DCD919D}" srcOrd="0" destOrd="0" presId="urn:microsoft.com/office/officeart/2005/8/layout/equation2"/>
    <dgm:cxn modelId="{9EA079E9-02BD-4846-B74D-9D8A3C1BF6D7}" type="presOf" srcId="{D870663A-9DCD-4300-8C27-65693A51DB3F}" destId="{045E9D54-4B4A-4CC5-AF2D-6491EF4D0DDD}" srcOrd="1" destOrd="0" presId="urn:microsoft.com/office/officeart/2005/8/layout/equation2"/>
    <dgm:cxn modelId="{93B82C6E-2EF4-4127-BA3F-9498196E7E08}" type="presParOf" srcId="{D319441D-C054-4263-AA60-E519F6EDAA91}" destId="{489F3BCE-CFC8-4409-B93E-C711E33C3CF2}" srcOrd="0" destOrd="0" presId="urn:microsoft.com/office/officeart/2005/8/layout/equation2"/>
    <dgm:cxn modelId="{61F9FE73-4C99-4431-B5CC-DB1174027D09}" type="presParOf" srcId="{489F3BCE-CFC8-4409-B93E-C711E33C3CF2}" destId="{254A83B2-20CA-408B-855B-4D1A83A5D6F4}" srcOrd="0" destOrd="0" presId="urn:microsoft.com/office/officeart/2005/8/layout/equation2"/>
    <dgm:cxn modelId="{7D7CECB6-4A7C-469E-9586-9C042E525102}" type="presParOf" srcId="{489F3BCE-CFC8-4409-B93E-C711E33C3CF2}" destId="{5F992538-F066-4271-BB62-4D2C51A9CEBF}" srcOrd="1" destOrd="0" presId="urn:microsoft.com/office/officeart/2005/8/layout/equation2"/>
    <dgm:cxn modelId="{22802203-3C90-4BBF-BE85-F410DAAE27BB}" type="presParOf" srcId="{489F3BCE-CFC8-4409-B93E-C711E33C3CF2}" destId="{D6AF1699-031F-4666-A928-9F197694EDF0}" srcOrd="2" destOrd="0" presId="urn:microsoft.com/office/officeart/2005/8/layout/equation2"/>
    <dgm:cxn modelId="{87998DFD-7B97-4EF3-8BB9-A3DA2BDF7137}" type="presParOf" srcId="{489F3BCE-CFC8-4409-B93E-C711E33C3CF2}" destId="{68FA83AD-5950-4907-B78F-D7038299AA38}" srcOrd="3" destOrd="0" presId="urn:microsoft.com/office/officeart/2005/8/layout/equation2"/>
    <dgm:cxn modelId="{EE1E573E-B8E0-4FC9-B0CC-FF86C36C21AE}" type="presParOf" srcId="{489F3BCE-CFC8-4409-B93E-C711E33C3CF2}" destId="{5D890E83-FF34-4BD9-AB62-039E52BCA160}" srcOrd="4" destOrd="0" presId="urn:microsoft.com/office/officeart/2005/8/layout/equation2"/>
    <dgm:cxn modelId="{B33C5106-D5C6-45CA-AEDB-0E3B9958F66C}" type="presParOf" srcId="{D319441D-C054-4263-AA60-E519F6EDAA91}" destId="{7A6F620B-70D6-4194-9659-DA203DCD919D}" srcOrd="1" destOrd="0" presId="urn:microsoft.com/office/officeart/2005/8/layout/equation2"/>
    <dgm:cxn modelId="{CC1E0DC5-77E8-4045-B7D8-FA6D9A3DFFAB}" type="presParOf" srcId="{7A6F620B-70D6-4194-9659-DA203DCD919D}" destId="{045E9D54-4B4A-4CC5-AF2D-6491EF4D0DDD}" srcOrd="0" destOrd="0" presId="urn:microsoft.com/office/officeart/2005/8/layout/equation2"/>
    <dgm:cxn modelId="{EB01A0F7-17DE-4929-AF67-80290BA75D81}" type="presParOf" srcId="{D319441D-C054-4263-AA60-E519F6EDAA91}" destId="{D91191D9-0C70-49F1-B3AF-6EED7E597CC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A83B2-20CA-408B-855B-4D1A83A5D6F4}">
      <dsp:nvSpPr>
        <dsp:cNvPr id="0" name=""/>
        <dsp:cNvSpPr/>
      </dsp:nvSpPr>
      <dsp:spPr>
        <a:xfrm>
          <a:off x="337138" y="233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Nếu tài sản xuống cấp như dự đoán</a:t>
          </a:r>
        </a:p>
      </dsp:txBody>
      <dsp:txXfrm>
        <a:off x="617835" y="256033"/>
        <a:ext cx="1355325" cy="1235109"/>
      </dsp:txXfrm>
    </dsp:sp>
    <dsp:sp modelId="{D6AF1699-031F-4666-A928-9F197694EDF0}">
      <dsp:nvSpPr>
        <dsp:cNvPr id="0" name=""/>
        <dsp:cNvSpPr/>
      </dsp:nvSpPr>
      <dsp:spPr>
        <a:xfrm>
          <a:off x="1044670" y="1817175"/>
          <a:ext cx="501657" cy="50165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800" kern="1200">
            <a:solidFill>
              <a:schemeClr val="tx1"/>
            </a:solidFill>
          </a:endParaRPr>
        </a:p>
      </dsp:txBody>
      <dsp:txXfrm>
        <a:off x="1111165" y="2009009"/>
        <a:ext cx="368667" cy="117989"/>
      </dsp:txXfrm>
    </dsp:sp>
    <dsp:sp modelId="{5D890E83-FF34-4BD9-AB62-039E52BCA160}">
      <dsp:nvSpPr>
        <dsp:cNvPr id="0" name=""/>
        <dsp:cNvSpPr/>
      </dsp:nvSpPr>
      <dsp:spPr>
        <a:xfrm>
          <a:off x="337138" y="2389065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Nếu tài sản xuống cấp do các biến cố bất thường</a:t>
          </a:r>
        </a:p>
      </dsp:txBody>
      <dsp:txXfrm>
        <a:off x="617835" y="2644865"/>
        <a:ext cx="1355325" cy="1235109"/>
      </dsp:txXfrm>
    </dsp:sp>
    <dsp:sp modelId="{7A6F620B-70D6-4194-9659-DA203DCD919D}">
      <dsp:nvSpPr>
        <dsp:cNvPr id="0" name=""/>
        <dsp:cNvSpPr/>
      </dsp:nvSpPr>
      <dsp:spPr>
        <a:xfrm>
          <a:off x="2383597" y="1907128"/>
          <a:ext cx="275046" cy="3217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300" kern="1200">
            <a:solidFill>
              <a:schemeClr val="tx1"/>
            </a:solidFill>
          </a:endParaRPr>
        </a:p>
      </dsp:txBody>
      <dsp:txXfrm>
        <a:off x="2383597" y="1971478"/>
        <a:ext cx="192532" cy="193052"/>
      </dsp:txXfrm>
    </dsp:sp>
    <dsp:sp modelId="{D91191D9-0C70-49F1-B3AF-6EED7E597CCC}">
      <dsp:nvSpPr>
        <dsp:cNvPr id="0" name=""/>
        <dsp:cNvSpPr/>
      </dsp:nvSpPr>
      <dsp:spPr>
        <a:xfrm>
          <a:off x="2772814" y="1203078"/>
          <a:ext cx="1729852" cy="1729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Khả năng đáp ứng đầy đủ dịch vụ</a:t>
          </a:r>
        </a:p>
      </dsp:txBody>
      <dsp:txXfrm>
        <a:off x="3026145" y="1456409"/>
        <a:ext cx="1223190" cy="1223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1:47:32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54 152 24575,'-2'0'0,"0"0"0,0 0 0,1 1 0,-1-1 0,0 0 0,1 1 0,-1-1 0,0 1 0,1 0 0,-1-1 0,1 1 0,-1 0 0,1 0 0,-1 0 0,1 0 0,0 0 0,-1 0 0,1 0 0,0 1 0,-2 1 0,1 0 0,0 1 0,0 0 0,0 0 0,0 0 0,1 0 0,0 0 0,-1 0 0,1 6 0,-2 10 0,1 1 0,2 37 0,1-36 0,2 55 0,14 76 0,-9-85 0,-4-41 0,0-1 0,2 1 0,2-1 0,0 0 0,1 0 0,2-1 0,0-1 0,2 0 0,0 0 0,2-1 0,32 38 0,53 47 0,-69-77 0,-4-3 0,1-1 0,1-2 0,1 0 0,2-2 0,40 23 0,38 6 0,2-5 0,197 55 0,-268-93 0,1-2 0,60 3 0,-35-5 0,12 3 0,324 19 0,-150-26 0,154-3 0,-357 0 0,0-2 0,0-2 0,0-2 0,-1-2 0,0-2 0,74-30 0,-109 34 0,0 0 0,-1 0 0,-1-2 0,1 1 0,-1-2 0,-1 0 0,0 0 0,-1-1 0,0 0 0,14-23 0,7-16 0,33-78 0,-52 103 0,6-14 0,-2 0 0,-2-2 0,-2 0 0,-2 0 0,-1-1 0,-2 0 0,-3 0 0,0-76 0,-4 92 0,-2 1 0,0-1 0,-7-31 0,5 46 0,1 0 0,-2 0 0,1 1 0,-2-1 0,0 1 0,0 0 0,-1 0 0,-15-18 0,-3 1 0,-2 1 0,0 1 0,-2 1 0,0 2 0,-2 0 0,-38-20 0,23 19 0,-1 2 0,-1 2 0,-95-26 0,41 17 0,43 11 0,-2 2 0,0 3 0,0 2 0,-68-2 0,-896 11 0,493 5 0,398-6 0,-146 7 0,271-4 0,1 1 0,-1 0 0,1 1 0,0 0 0,-1 0 0,1 1 0,0 0 0,-12 6 0,17-6 0,0-1 0,0 0 0,0 1 0,1-1 0,-1 1 0,0 0 0,1 0 0,0 0 0,0 0 0,0 0 0,0 1 0,0-1 0,1 1 0,-1-1 0,1 1 0,0-1 0,0 1 0,1 0 0,-1-1 0,1 1 0,-1 4 0,-4 36-1365,1-27-5461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1:59:11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330 376,'110'2,"121"-4,-133-10,-59 6,58-1,-20 6,92 3,-150 3,-24 2,-31 3,-194 28,164-24,-2-2,-97 3,138-13,-51 10,11-1,58-9,-1 0,0 1,1 0,0 0,-1 1,1 0,1 1,-1 0,-15 12,-5 8,-33 32,50-44,9-11,0 1,0 0,1 0,-1 0,1 0,0 0,0 1,0-1,0 1,1-1,0 1,-1 0,1-1,0 1,1 0,-1 0,1 0,0 0,-1-1,2 1,-1 0,0 0,1 0,0 0,0-1,0 1,3 6,-2-5,2 1,-1-1,1 0,0 0,0 0,0-1,0 1,1-1,0 0,0 0,0-1,0 1,1-1,-1 0,1-1,10 4,11 1,0-1,0-2,1 0,54-1,0 0,18 8,-53-4,56-1,-99-6,42 0,1 1,80 13,-104-11,0 0,29-2,-37-2,-1 1,1 1,0 0,-1 1,1 1,-1 0,0 1,16 6,-70-4,-153 10,104-7,59-3,1 0,1 2,-1 1,2 2,-37 18,18-9,15-7,0 1,1 2,0 1,1 1,1 1,1 2,-32 31,44-35,1 0,1 1,0 1,2 0,-10 21,17-32,0 1,1-1,1 0,-1 1,1 0,1-1,0 1,0 0,0 0,1 0,1 0,-1 0,2 0,-1-1,5 15,-3-17,0 0,1 0,0 0,0-1,0 1,1-1,-1 0,1 0,1-1,-1 0,1 0,-1 0,1 0,0-1,0 0,1 0,-1-1,1 1,-1-2,13 3,13 2,0-1,63 0,-93-5,462-1,-457 1,0-1,0 0,0 0,0 0,0-1,-1 0,1 0,0 0,-1-1,0 0,0-1,0 1,0-1,0 0,-1-1,1 1,-1-1,8-11,-7 9,-1-1,1-1,-2 1,1-1,-1 0,-1 0,0 0,0 0,0 0,-1-1,-1 1,0-1,0-11,0 2,-1 4,0 0,0 0,-6-29,5 40,0 0,-1 0,1-1,-1 1,0 0,0 1,0-1,-1 0,1 0,-1 1,0 0,0-1,0 1,0 0,-1 1,1-1,-1 0,-4-1,-27-13,0 2,-1 1,-1 2,-60-12,-156-13,229 34,0 1,0 1,0 1,-40 5,54-3,0 1,0-1,0 2,0-1,1 1,-1 1,1 0,0 0,1 1,-1 0,1 0,0 1,-9 10,-2 3,2 1,0 0,-24 41,35-51,1 1,0 0,0 1,1-1,1 1,0 0,1 0,0 0,0 23,3-2,-2 0,-1 0,-1-1,-12 47,4-28,2 1,3 0,2 0,2 0,9 92,-6-135,1-1,1 0,0 0,0 0,1 0,0 0,1-1,-1 0,11 13,59 67,-67-80,13 14,2-1,0 0,1-2,30 19,-40-30,0 0,1-2,-1 0,1 0,0-1,1-1,-1 0,1-1,-1 0,21 0,5-3,1-1,-1-2,46-9,-68 8,1 0,-1-1,0-1,-1-1,1-1,-2 0,1-1,30-22,-33 16,-1 0,-1 0,-1-1,0-1,0 0,-2 0,14-37,-2 9,-10 24,-2-1,-1-1,0 0,-1 0,-2 0,4-35,-8 57,-1-1,0 0,0 1,1-1,-1 1,0-1,-1 0,1 1,0-1,0 0,-1 1,1-1,0 1,-1-1,0 1,1-1,-1 1,0-1,0 1,0 0,0-1,0 1,0 0,0 0,0 0,-1 0,1 0,0 0,-1 0,1 0,0 0,-1 1,1-1,-1 0,0 1,1 0,-1-1,1 1,-1 0,0 0,1 0,-4 0,-2 1,-1 0,1 0,-1 1,1 0,0 1,0 0,-13 6,-166 106,-26 14,175-111,2 2,0 2,2 1,0 2,2 1,-50 53,70-68,1 1,0 0,0 0,2 1,0 0,0 0,1 1,1 0,0 0,-6 24,-10 38,15-54,0 0,1 1,2 0,-3 37,6-58,4 270,-2-268,-1 0,1 0,0 0,0 0,0 0,0 0,1 0,0 0,0 0,0-1,0 1,0-1,1 1,-1-1,1 0,0 0,0 0,0-1,1 1,-1-1,1 1,-1-1,1 0,0 0,0-1,0 1,5 0,12 3,0-1,1-1,-1-1,31 0,31 4,-33 4,107 27,-124-26,2-2,-1-1,1-2,0-2,1 0,-1-3,42-3,-67 1,-1-1,0-1,0 0,0 0,0 0,0-1,-1-1,0 1,0-2,0 1,0-1,-1 0,0 0,12-14,-6 4,-1 0,-1 0,0-1,-1 0,0-1,6-19,-8 15,-2-1,0 0,-1 0,-2 0,0-1,-1 1,-2-1,-2-27,1 46,1 1,-1 0,0-1,0 1,0 0,0 0,-1 0,0 0,0 0,0 0,0 0,-1 1,1-1,-1 1,0-1,-5-3,3 3,-1 0,1 1,-1 0,0 0,0 0,0 1,0 0,0 0,-1 0,-7 0,-13 0,-1 1,1 1,-1 1,-34 6,47-5,-11 1,-1 2,1 0,0 1,1 2,0 1,0 0,1 2,0 1,0 1,2 1,-39 31,61-45,0 0,-1 1,1-1,0 0,0 0,-1 0,1 1,0-1,0 0,-1 0,1 0,0 0,0 0,-1 0,1 0,0 1,-1-1,1 0,0 0,0 0,-1 0,1 0,0 0,-1 0,1 0,0-1,0 1,-1 0,1 0,0 0,-1 0,1 0,0 0,0 0,-1-1,1 1,0 0,0 0,0 0,-1-1,-5-15,2-29,4 40,-1-54,3 1,12-83,35-113,-27 159,-5-1,10-189,-30 103,2-143,8 261,3-1,3 2,38-113,-36 136,1 1,2 0,43-68,-22 63,-10 14,8-11,-26 30,0-1,-1 0,-1 0,0-1,9-16,-13 18,-1 4,0 0,-1 0,0-1,0 1,2-13,-5 18,0 0,0-1,0 1,0 0,0 0,0-1,-1 1,1 0,-1 0,1 0,-1 0,0 0,0 0,0 0,0 0,0 0,0 0,-1 0,1 1,-1-1,1 1,-1-1,0 1,1-1,-3 0,-16-13,1 0,0-1,-18-20,28 28,1 0,-1 1,0 0,-1 1,0 0,0 1,0 0,-13-5,-94-25,57 19,-91-41,120 42,0 2,-1 1,-1 2,1 1,-2 1,1 2,-36-2,44 8,-18-1,0 1,-62 10,94-8,0 0,0 1,0 0,0 0,0 1,1 1,0 0,0 0,0 1,0 0,1 1,0 0,1 1,-12 12,16-15,1 0,0 0,1 1,-1-1,1 1,0-1,0 1,1 0,0 0,0 0,-1 10,5 75,-1-47,0 102,13 260,22-135,-25-190,-2 18,-5 1,-7 103,-1-47,6-95,2-1,17 76,-13-89,0 27,-4 0,-6 126,-2-66,3 377,0-506,0 1,1-1,0 1,0 0,0-1,0 0,1 1,0-1,0 0,1 0,-1 0,1 0,0 0,0 0,1-1,0 0,-1 0,1 0,1 0,6 5,1-1,1-1,0 0,1 0,-1-2,1 1,26 5,0-4,0-1,53 1,17 3,-22 4,-48-6,0-2,59 1,73-8,-149 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31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24575,'-2'14'0,"0"0"0,-2 0 0,1-1 0,-2 1 0,0-1 0,0 0 0,-15 23 0,2 2 0,-13 25 0,15-32 0,1 2 0,1 0 0,-10 40 0,23-68 0,0 1 0,0 0 0,1 0 0,0 0 0,0 0 0,1 0 0,-1 0 0,1 0 0,0-1 0,1 1 0,0 0 0,0-1 0,0 1 0,0-1 0,1 0 0,0 1 0,0-1 0,0 0 0,1-1 0,-1 1 0,1-1 0,1 0 0,-1 1 0,0-2 0,1 1 0,5 3 0,2 1 0,0-1 0,0 0 0,0-1 0,1-1 0,-1 0 0,1 0 0,1-1 0,-1-1 0,1 0 0,17 1 0,-3-2 0,1-2 0,-1-1 0,0 0 0,1-3 0,-1 0 0,-1-1 0,1-2 0,-1-1 0,0-1 0,-1-2 0,0 0 0,0-2 0,-1 0 0,-1-2 0,30-24 0,-49 35 0,1-1 0,-1 1 0,-1-1 0,1-1 0,-1 1 0,0-1 0,0 1 0,0-1 0,-1-1 0,0 1 0,0 0 0,0-1 0,-1 1 0,0-1 0,0 0 0,-1 0 0,0 1 0,0-1 0,-1 0 0,1 0 0,-2 0 0,1 0 0,-1 0 0,0 0 0,0 0 0,-1 0 0,-2-6 0,-1 2 0,0 0 0,0 1 0,-1 0 0,0 0 0,-1 0 0,0 0 0,-1 1 0,0 1 0,0-1 0,-1 1 0,0 1 0,-1-1 0,1 1 0,-1 1 0,-11-5 0,4 3-124,1 1 0,-1 1 0,-1 0 0,1 1 0,-1 1 0,1 1-1,-1 1 1,0 0 0,-1 1 0,-21 2 0,18 1-6702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00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24575,'0'26'0,"2"1"0,0-1 0,2 1 0,1-1 0,0 0 0,3-1 0,12 32 0,-14-94 0,-5 23 0,-1 1 0,-1 0 0,0 0 0,0-1 0,-1 1 0,-1 0 0,-7-18 0,9 27 0,-1 0 0,0 0 0,-1 0 0,1 1 0,-1-1 0,1 1 0,-1 0 0,0 0 0,0 0 0,-1 0 0,1 0 0,-1 1 0,1 0 0,-1-1 0,0 1 0,0 0 0,0 1 0,0-1 0,0 1 0,0 0 0,0 0 0,0 0 0,-1 0 0,1 1 0,0 0 0,-8 0 0,9 0 6,1 0-1,-1 0 1,1 0-1,0 1 0,-1-1 1,1 1-1,0-1 1,-1 1-1,1 0 1,0 0-1,0 0 1,0 0-1,0 0 0,0 1 1,0-1-1,0 0 1,0 1-1,0 0 1,1-1-1,-1 1 1,-1 2-1,0 0-140,1 0 0,0 0 0,0 0 0,1 0 0,-1 1 0,1-1 0,0 1 0,0-1 0,0 1 0,1 4 0,-1 13-6691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01.4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24575,'4'0'0,"6"0"0,5 0 0,5 4 0,3 6 0,1 1 0,-3 2 0,0 0 0,-5-2-8191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01.8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 24575,'0'4'0,"-4"6"0,-1 5 0,-1 4 0,2 4 0,1-2-8191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02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24575,'10'-10'0,"-9"9"0,-1-1 0,1 1 0,0 0 0,0 0 0,0 0 0,1 0 0,-1 0 0,0 0 0,0 0 0,1 0 0,-1 1 0,0-1 0,1 0 0,1 0 0,-2 2 0,0-1 0,1 1 0,-1 0 0,0-1 0,0 1 0,0 0 0,0 0 0,0 0 0,0 0 0,0 0 0,0 0 0,0 0 0,0 0 0,0 0 0,-1 0 0,1 0 0,0 1 0,-1-1 0,1 0 0,0 3 0,5 9 0,9 17 0,2 0 0,23 33 0,-40-62 0,1-1 0,-1 1 0,0-1 0,0 1 0,1-1 0,-1 0 0,0 1 0,1-1 0,-1 1 0,1-1 0,-1 0 0,0 1 0,1-1 0,-1 0 0,1 1 0,-1-1 0,1 0 0,-1 0 0,1 1 0,-1-1 0,1 0 0,-1 0 0,1 0 0,-1 0 0,1 0 0,0 0 0,-1 0 0,1 0 0,-1 0 0,1 0 0,-1 0 0,1 0 0,-1 0 0,1 0 0,-1-1 0,1 1 0,-1 0 0,1 0 0,0-1 0,12-23 0,0-34 0,-10 4-1365,-2 31-5461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2:57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1371 53 24575,'-21'-2'0,"0"0"0,0-1 0,-32-10 0,-31-5 0,-65 7 0,-176 8 0,207 4 0,94-1 0,1 1 0,-1 1 0,1 1 0,0 1 0,0 0 0,0 2 0,0 1 0,1 1 0,-29 14 0,0 2 0,25-13 0,-43 26 0,62-33 0,1 1 0,0-1 0,0 1 0,0 0 0,1 1 0,0-1 0,0 1 0,0 0 0,0 1 0,1-1 0,-4 10 0,7-15 0,-22 49 0,2 2 0,-28 105 0,45-140 0,1 1 0,1-1 0,1 1 0,0 0 0,1-1 0,1 1 0,1 0 0,0-1 0,2 1 0,0-1 0,1 0 0,0 0 0,12 25 0,-1-13 0,2 1 0,0-2 0,2 0 0,1-2 0,45 45 0,-30-38 0,2-1 0,1-1 0,60 33 0,-76-52 0,0-1 0,1-1 0,0-1 0,1-1 0,47 9 0,132 7 0,259 45 0,-288-38 0,140 4 0,-92-13 0,-111-10 0,1-4 0,0-5 0,185-19 0,-230 5 0,-2-3 0,1-2 0,-2-4 0,71-31 0,-40 8 0,179-110 0,-263 145 0,-1 1 0,0-2 0,0 1 0,-1-1 0,0-1 0,0 0 0,11-16 0,-17 19 0,1-1 0,-1 0 0,-1 0 0,1 0 0,-1 0 0,-1-1 0,0 0 0,0 1 0,0-1 0,-1 0 0,-1 0 0,0-12 0,-8-253 0,7 262 0,0 0 0,-1 1 0,0-1 0,-1 1 0,0-1 0,-1 1 0,0 0 0,-1 0 0,0 1 0,-1-1 0,0 1 0,-1 0 0,0 1 0,0 0 0,-1 0 0,0 0 0,0 1 0,-1 0 0,-1 1 0,-14-10 0,-13-6 0,-2 1 0,-1 1 0,0 3 0,-49-16 0,-32-5 0,-1 6 0,-1 4 0,-190-17 0,-386 7 0,436 30 0,-43-3-1365,272 12-5461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2:58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1974 191 24575,'-776'-20'0,"418"-5"0,223 20 0,104 6 0,0-2 0,0 0 0,1-3 0,-1 0 0,-46-14 0,48 11 0,0 0 0,0 2 0,-43-2 0,41 4 0,0 0 0,-57-15 0,41 3-682,-55-26-1,87 33-6143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2:59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26 24575,'0'-4'0,"-4"-2"0,-6 1 0,-10 1 0,-9 1 0,-9 1 0,-2 1 0,10 9 0,14 7 0,15 1 0,11 3 0,4 1 0,4-2 0,-1-4-8191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03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04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1:59:31.7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76,'809'0,"-776"-2,54-9,-52 6,51-3,1395 8,-680 1,-758-3,-1-2,64-15,-64 10,1 2,62-2,517 10,-601-1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04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34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748 163 24575,'-2'1'0,"1"-1"0,-1 1 0,1-1 0,-1 1 0,1 0 0,0 0 0,-1 0 0,1-1 0,0 1 0,0 0 0,-1 1 0,1-1 0,0 0 0,0 0 0,0 0 0,0 1 0,0-1 0,1 0 0,-1 1 0,0-1 0,0 2 0,-17 42 0,11-27 0,-303 805 0,251-617 0,8 2 0,-26 240 0,22 340 0,6-60 0,31-566 0,-54 696 0,67 907 0,5-1695 0,23 565 0,135 815 0,-3-655 0,33-9 0,-161-673 0,50 336 0,-35-170 0,-18-130 0,17 86 0,-32-192 0,0 4 0,2-1 0,1 1 0,24 53 0,-36-99 0,1 0 0,-1 1 0,0-1 0,1 0 0,0 0 0,-1 1 0,1-1 0,-1 0 0,1 0 0,0 0 0,0 0 0,0 0 0,0 0 0,0 0 0,0 0 0,0 0 0,0-1 0,0 1 0,0 0 0,0-1 0,0 1 0,0-1 0,1 1 0,-1-1 0,0 1 0,1-1 0,-1 0 0,0 0 0,0 1 0,1-1 0,-1 0 0,0 0 0,1 0 0,-1-1 0,2 1 0,1-2 0,0 0 0,0-1 0,0 1 0,-1-1 0,1 0 0,-1 0 0,1 0 0,-1-1 0,0 1 0,4-6 0,21-33 0,0-1 0,-3-1 0,22-54 0,58-142 0,312-903-869,-58-30-1733,-16-205 2575,-261 930-773,25-511 0,-95-919-82,-44 1373 1387,16 381 823,-5 1 1,-39-126-1,-62-162-113,-404-1294-940,489 1593-275,-64-175 0,79 235 0,-3 1 0,-1 1 0,-46-64 0,37 64 0,-41-53 0,67 92 0,0 1 0,-1 0 0,0 1 0,-1 0 0,0 1 0,-23-13 0,20 16-1365,2 4-5461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34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0 24575,'-4'0'0,"-2"5"0,-4 13 0,-4 21 0,-4 21 0,-4 13 0,-6 6 0,2 16 0,0 4 0,6-2 0,5-5 0,6-9 0,4-15 0,3-15 0,2-16-8191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35.6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 24575,'-2'45'0,"-10"56"0,-3 34 0,15-119 0,0-1 0,1 1 0,1-1 0,0 1 0,1-1 0,6 21 0,-5-28 0,-1-1 0,1 1 0,0-1 0,0 0 0,1 0 0,0-1 0,1 0 0,-1 1 0,1-2 0,0 1 0,0-1 0,10 7 0,-13-10 0,-1-1 0,1 1 0,0 0 0,0-1 0,0 1 0,-1-1 0,2 0 0,-1 0 0,0 0 0,0-1 0,0 1 0,0-1 0,0 1 0,1-1 0,-1 0 0,0 0 0,0 0 0,1-1 0,-1 1 0,0-1 0,0 0 0,0 0 0,0 0 0,0 0 0,0-1 0,0 1 0,0-1 0,0 1 0,-1-1 0,1 0 0,-1 0 0,1-1 0,1-2 0,7-8 0,-1-1 0,-1 0 0,-1-1 0,0 0 0,0 0 0,-2-1 0,6-17 0,-2-4 0,-1 0 0,5-40 0,-12 66 0,-1 1 0,0 0 0,-1-1 0,0 1 0,0-1 0,-1 1 0,-1-1 0,1 1 0,-5-10 0,5 16 0,-1-1 0,0 1 0,-1 0 0,1 1 0,-1-1 0,1 0 0,-1 1 0,-1-1 0,1 1 0,0 0 0,-1 0 0,1 0 0,-1 1 0,0-1 0,0 1 0,0 0 0,0 0 0,0 0 0,0 1 0,-1-1 0,1 1 0,-9-1 0,-12-2-1365,2 3-5461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36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0 24575,'-1'13'0,"-1"-1"0,0 0 0,0 1 0,-2-1 0,1 0 0,-7 12 0,0 6 0,-26 72 0,18-54 0,1 1 0,3 1 0,-16 102 0,30-149 0,-1 0 0,1 1 0,0-1 0,0 1 0,0-1 0,1 0 0,-1 1 0,1-1 0,0 0 0,0 0 0,0 1 0,0-1 0,0 0 0,1 0 0,-1 0 0,1 0 0,0-1 0,3 5 0,-2-5 0,-1 0 0,1-1 0,-1 1 0,1-1 0,0 0 0,-1 0 0,1 0 0,0 0 0,0 0 0,0 0 0,0-1 0,0 0 0,-1 1 0,1-1 0,0 0 0,0 0 0,0-1 0,0 1 0,0-1 0,0 1 0,4-3 0,8-1 0,0-2 0,0 0 0,-1-1 0,0 0 0,0-1 0,14-11 0,76-65 0,-91 73 0,2-2 0,0-2 0,-1 0 0,-1 0 0,0-2 0,-1 1 0,-1-1 0,15-31 0,-23 42 0,-1 1 0,0-1 0,0 0 0,0 0 0,-1-1 0,0 1 0,0 0 0,-1 0 0,1-1 0,-1 1 0,-1 0 0,-1-10 0,1 11 0,-1 1 0,1 0 0,-1 0 0,-1-1 0,1 1 0,0 0 0,-1 1 0,0-1 0,0 0 0,0 1 0,0 0 0,0 0 0,-1 0 0,0 0 0,1 0 0,-1 0 0,0 1 0,0 0 0,-6-2 0,-8-3 22,-1 0-1,0 2 1,-30-5 0,-5-2-1474,22 3-5374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37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1 128 24575,'4'0'0,"10"0"0,7 0 0,8 0 0,8 0 0,10 0 0,18-4 0,15-6 0,12-5 0,14-1 0,11-1 0,3 2 0,1 0 0,-6 1 0,-19 5 0,-18 2 0,-17 4 0,-19 1-8191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37.9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24575,'10'1'0,"-1"2"0,1-1 0,-1 1 0,0 1 0,0 0 0,0 0 0,0 0 0,0 1 0,-1 1 0,13 10 0,-3-4 0,54 36 0,129 113 0,-197-158 0,0 1 0,-1 0 0,1-1 0,-1 1 0,1 0 0,-1 1 0,-1-1 0,1 1 0,-1-1 0,1 1 0,-1 0 0,-1 0 0,1 0 0,-1 0 0,0 0 0,0 0 0,1 10 0,-3-8 0,-1 0 0,1 0 0,-1 0 0,0 0 0,-1-1 0,0 1 0,0-1 0,0 0 0,-1 0 0,0 0 0,0 0 0,-7 8 0,-15 15 59,-34 29 1,5-4-1544,31-30-5342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47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174 107 24575,'-46'623'0,"22"-392"0,-56 1022 0,75-548 0,-5 220 0,1 1196 0,78-1089 0,-3-438 0,20 235 0,-58-600 0,74 291 0,-98-501 0,11 37 0,44 102 0,5 21 0,-63-177 0,8 26 0,-2-22 0,-1-17 0,4-44 0,-2 0 0,-3-1 0,-2-74 0,-2 62 0,-13-796-268,9-210-102,49-419 370,-46 1348 0,6-515 0,43 3 0,-49 653 0,188-1622 638,-133 481-638,-55 1134 0,-8-339 0,1 250 0,-28-144 0,17 159 0,-12-63 0,-5 0 0,-62-155 0,95 296 0,-7-14 0,0-1 0,-1 1 0,-23-34 0,30 50 0,0 1 0,-1-1 0,0 1 0,0 0 0,0 0 0,0 1 0,0-1 0,-1 1 0,0 0 0,1 0 0,-1 0 0,0 1 0,-1-1 0,1 1 0,0 1 0,-1-1 0,1 1 0,-1 0 0,1 0 0,-12 0 0,-30 4-1365,25-1-5461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48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555 1 24575,'-5'4'0,"-4"15"0,-11 7 0,-9 9 0,-9 6 0,-10 9 0,-2 5 0,-9 5 0,2 1 0,1-1 0,3-7 0,9-8 0,9-11 0,5-8 0,9-8-8191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49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1 24575,'-3'70'0,"-2"0"0,-4-1 0,-18 77 0,23-128 0,-4 13 0,2-1 0,1 1 0,1 0 0,2 54 0,2-82 0,0 0 0,0-1 0,1 1 0,0 0 0,-1-1 0,1 1 0,0 0 0,0-1 0,0 1 0,1-1 0,-1 0 0,1 1 0,-1-1 0,1 0 0,0 0 0,0 0 0,0 0 0,0 0 0,4 3 0,-2-3 0,0 0 0,1 0 0,-1-1 0,0 1 0,1-1 0,0 0 0,-1 0 0,1 0 0,0-1 0,8 0 0,9-1 0,0-2 0,0 0 0,42-13 0,-49 11 0,508-166-1365,-485 157-5461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1:59:35.4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1 127,'3083'0,"-2906"-7,293-51,-221 27,-158 20,148-8,-63 20,-155-1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52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57 24575,'4'-1'0,"0"0"0,1 0 0,-1 0 0,0-1 0,0 0 0,0 0 0,0 0 0,-1 0 0,6-4 0,18-8 0,-3 8 0,1 0 0,0 2 0,1 1 0,-1 2 0,0 0 0,33 3 0,-1-1 0,15-3 0,-40 0 0,0 1 0,0 2 0,0 1 0,40 8 0,-70-10 0,1 1 0,-1-1 0,1 1 0,-1 0 0,1 0 0,-1 0 0,1 1 0,-1-1 0,0 1 0,0-1 0,1 1 0,-1 0 0,0-1 0,-1 1 0,1 0 0,0 0 0,0 1 0,-1-1 0,1 0 0,-1 1 0,2 2 0,-2 0 0,0-1 0,-1 0 0,1 1 0,-1-1 0,1 1 0,-1-1 0,0 1 0,-1-1 0,1 1 0,-1-1 0,-2 8 0,-4 8 0,-1 0 0,-1 0 0,0-1 0,-14 20 0,21-36 0,-39 58 0,-3-2 0,-61 64 0,-34 44 0,137-165 0,0 0 0,0 0 0,1 0 0,-1 0 0,0 1 0,1-1 0,0 0 0,0 1 0,0-1 0,0 1 0,0-1 0,0 1 0,0-1 0,1 1 0,0 0 0,-1-1 0,1 1 0,0 0 0,0-1 0,0 1 0,1 0 0,0 2 0,0-3 0,1 0 0,0 0 0,0-1 0,0 1 0,0-1 0,0 0 0,0 1 0,0-1 0,1 0 0,-1 0 0,0-1 0,1 1 0,-1 0 0,1-1 0,-1 1 0,1-1 0,-1 0 0,0 0 0,1 0 0,-1 0 0,1 0 0,4-2 0,1 2 0,1-1 0,-1 1 0,1 0 0,-1 1 0,1 0 0,-1 0 0,1 1 0,8 2 0,-14-2 0,1 0 0,-1 0 0,0 0 0,0 1 0,1-1 0,-2 1 0,1 0 0,0 0 0,0 0 0,-1 0 0,0 0 0,0 1 0,0-1 0,0 1 0,0-1 0,-1 1 0,1 0 0,-1 0 0,1 6 0,0 1 0,0 0 0,-1 0 0,0 0 0,-1 0 0,-1 0 0,0 0 0,0-1 0,-1 1 0,0 0 0,-1 0 0,0-1 0,-1 0 0,0 1 0,-1-1 0,-10 17 0,11-20 0,0 0 0,-1 0 0,1 0 0,-2-1 0,1 0 0,-1 0 0,0 0 0,0-1 0,0 0 0,-1 0 0,1 0 0,-1-1 0,-1 0 0,1 0 0,-1-1 0,1 0 0,-1 0 0,0-1 0,0 0 0,0 0 0,-15 0 0,17-2-91,1-1 0,-1-1 1,1 1-1,-1-1 0,1 0 0,0 0 0,0-1 0,0 1 0,0-1 0,0 0 1,0-1-1,-5-4 0,8 7-93,-19-16-6642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52.9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85 24575,'25'97'0,"58"145"0,-68-208 0,1-1 0,2 0 0,1-1 0,1-1 0,2-1 0,1-1 0,40 39 0,-46-54 0,0 1 0,0-2 0,25 15 0,-34-24 0,0 1 0,0-1 0,1-1 0,-1 1 0,1-1 0,0-1 0,0 0 0,0 0 0,0-1 0,13 1 0,-19-3 0,1 1 0,0-1 0,-1 0 0,1 0 0,-1-1 0,1 1 0,-1-1 0,0 1 0,0-1 0,0 0 0,0 0 0,0-1 0,0 1 0,0 0 0,-1-1 0,1 0 0,-1 0 0,1 0 0,-1 0 0,0 0 0,-1 0 0,1 0 0,0-1 0,-1 1 0,0-1 0,2-6 0,3-10 0,-1-1 0,-1 0 0,2-28 0,-6 47 0,4-41 0,-2-1 0,-2 1 0,-2 0 0,-2-1 0,-10-49 0,9 70 0,-1 1 0,-1 0 0,0 0 0,-2 1 0,-1 0 0,-1 0 0,0 1 0,-1 0 0,-2 1 0,0 1 0,-23-24 0,30 35-195,0 1 0,0 0 0,0 1 0,-1-1 0,0 2 0,-13-7 0,-4 2-6631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53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24575,'0'4'0,"0"10"0,0 11 0,0 6 0,0 6 0,0 9 0,0 5 0,0 3 0,0-4 0,0-6 0,0-6 0,0-10-8191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54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24575,'0'9'0,"4"10"0,2 12 0,3 8 0,1 2 0,-2-6-8191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54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54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57.2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583 234 24575,'-4'0'0,"-1"1"0,1-1 0,-1 1 0,1 1 0,-1-1 0,1 1 0,0-1 0,0 1 0,-1 1 0,1-1 0,1 0 0,-1 1 0,-4 3 0,-46 47 0,37-35 0,-38 43 0,2 3 0,3 1 0,3 3 0,4 1 0,-69 147 0,95-174 0,1 1 0,3 1 0,1 0 0,2 1 0,2 0 0,2 0 0,2 1 0,2-1 0,6 69 0,-1-74 0,3-1 0,1-1 0,1 1 0,3-1 0,1-1 0,1 0 0,3 0 0,0-2 0,3 0 0,1-1 0,31 42 0,-26-49 0,0 0 0,2-1 0,1-2 0,53 37 0,132 67 0,-143-90 0,1-4 0,2-3 0,112 32 0,-131-49 0,2-2 0,0-3 0,0-2 0,0-2 0,95-5 0,-109-5 0,1-1 0,-2-3 0,1-1 0,-1-2 0,46-19 0,-6-5 0,112-67 0,-99 46 0,161-130 0,-207 145 0,-2-2 0,-1-2 0,-2-2 0,61-91 0,-85 108 0,-1-1 0,-2-2 0,-1 1 0,-1-2 0,-2 0 0,-2 0 0,-1-1 0,-2 0 0,-1-1 0,-2 1 0,-2-1 0,-1 0 0,-2 0 0,-1 0 0,-2 0 0,-12-49 0,4 39 0,-2 1 0,-2 0 0,-2 2 0,-2 0 0,-2 0 0,-1 2 0,-3 1 0,-1 1 0,-2 1 0,-1 2 0,-3 1 0,-38-34 0,29 34 0,-1 3 0,-2 1 0,-1 2 0,-2 2 0,-78-34 0,54 34 0,-2 2 0,-1 4 0,-102-16 0,45 19 0,-154-2 0,-128 21 0,344 1 0,-117 6 0,182-7-136,0 1-1,0-1 1,0 1-1,0 0 1,0 1-1,0-1 1,1 1-1,-1 0 0,-4 3 1,-5 6-6690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09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 24575,'4'-2'0,"-1"0"0,1 0 0,0 0 0,-1 0 0,1 1 0,0-1 0,0 1 0,0 0 0,0 0 0,5 0 0,5-1 0,65-12 0,2 4 0,-1 3 0,142 7 0,-209 0 0,1 1 0,-1 0 0,0 1 0,22 6 0,-33-7 0,-1-1 0,1 1 0,0-1 0,0 1 0,0 0 0,0 0 0,-1-1 0,1 1 0,0 0 0,-1 1 0,1-1 0,-1 0 0,1 0 0,-1 1 0,1-1 0,-1 1 0,0-1 0,0 1 0,0-1 0,0 1 0,0 0 0,0 0 0,0-1 0,-1 1 0,1 0 0,-1 0 0,1 0 0,-1 0 0,0 0 0,1 0 0,-1 0 0,0 0 0,0 0 0,0 0 0,-1 0 0,1-1 0,-1 1 0,1 0 0,-1 0 0,1 0 0,-2 2 0,-2 3 0,0 1 0,0-1 0,-1 0 0,0 0 0,0-1 0,-1 1 0,0-1 0,0 0 0,-8 5 0,-69 48 0,53-40 0,-23 12 0,-105 46 0,99-51 0,-79 48 0,137-74 0,1 0 0,-1 1 0,1-1 0,-1 0 0,1 0 0,0 0 0,-1 1 0,1-1 0,0 0 0,-1 1 0,1-1 0,0 0 0,-1 1 0,1-1 0,0 0 0,0 1 0,-1-1 0,1 0 0,0 1 0,0-1 0,0 1 0,-1-1 0,1 0 0,0 1 0,0-1 0,0 1 0,0-1 0,0 1 0,0-1 0,0 0 0,0 1 0,0-1 0,0 2 0,15 7 0,36 2 0,-40-9 0,22 4 0,-6-1 0,0 0 0,0 2 0,-1 1 0,37 16 0,-56-21 0,-1 0 0,0 0 0,0 1 0,-1 0 0,1 0 0,-1 1 0,0-1 0,0 1 0,0 0 0,-1 1 0,0-1 0,0 1 0,0 0 0,0 0 0,-1 0 0,0 0 0,-1 0 0,1 1 0,-1 0 0,0-1 0,-1 1 0,0 0 0,1 8 0,-1-4 11,-1 1 0,-1 0 0,0 0 0,0 0 0,-1-1 0,0 1-1,-1 0 1,-1-1 0,0 0 0,-9 20 0,9-25-89,0 1 0,0-1 0,0 0-1,-1 0 1,0-1 0,0 1 0,0-1 0,-1 0 0,1 0-1,-1-1 1,0 0 0,-1 0 0,1 0 0,-1-1 0,0 0-1,0 0 1,0-1 0,-10 3 0,-8-1-6748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10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28 259 24575,'-5'13'0,"0"-1"0,1 1 0,1 0 0,0 1 0,0-1 0,0 24 0,1 1 0,5 42 0,-2-74 0,0 0 0,0 0 0,0-1 0,1 1 0,0-1 0,0 1 0,0-1 0,1 0 0,0 1 0,0-1 0,0-1 0,0 1 0,1 0 0,0-1 0,0 0 0,8 7 0,-9-9 0,0 1 0,0-1 0,1 0 0,-1 0 0,1-1 0,-1 1 0,1-1 0,0 1 0,0-1 0,0 0 0,-1-1 0,1 1 0,0-1 0,0 1 0,0-1 0,0 0 0,0-1 0,0 1 0,0-1 0,0 1 0,0-1 0,-1-1 0,1 1 0,0 0 0,6-4 0,1-2 0,1-1 0,-1-1 0,-1 0 0,1 0 0,17-21 0,42-63 0,-45 59 0,-14 19 0,83-123 0,-84 122 0,-1-1 0,-1 0 0,0-1 0,-1 0 0,-1 0 0,6-29 0,-12 44 0,1 0 0,-1 0 0,0 1 0,0-1 0,0 0 0,0 0 0,0 0 0,-1 1 0,1-1 0,-1 0 0,0 0 0,1 1 0,-1-1 0,-1 0 0,1 1 0,0-1 0,-1 1 0,1 0 0,-4-4 0,2 3 0,0 0 0,-1 0 0,0 1 0,0-1 0,1 1 0,-1 0 0,0 0 0,-1 0 0,1 1 0,0-1 0,-6 0 0,-11-1 0,0 0 0,0 2 0,0 0 0,-24 3 0,35-2 0,-24 2-1365,6 0-5461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13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534 1 24575,'-7'1'0,"0"0"0,-1 1 0,1 0 0,0 1 0,0-1 0,0 2 0,1-1 0,-1 0 0,1 1 0,0 1 0,0-1 0,-8 7 0,-12 9 0,-356 192 0,372-206 0,-10 8 0,20-14 0,0 0 0,0 1 0,0-1 0,0 0 0,-1 0 0,1 1 0,0-1 0,0 0 0,0 0 0,0 0 0,0 1 0,1-1 0,-1 0 0,0 0 0,0 1 0,0-1 0,0 0 0,0 0 0,0 0 0,0 1 0,0-1 0,0 0 0,0 0 0,1 0 0,-1 1 0,0-1 0,0 0 0,0 0 0,0 0 0,1 0 0,-1 0 0,0 1 0,0-1 0,0 0 0,1 0 0,-1 0 0,0 0 0,0 0 0,0 0 0,1 0 0,-1 0 0,0 0 0,0 0 0,1 0 0,-1 0 0,45 2 0,-21-5 0,0-1 0,-1-1 0,0-1 0,42-16 0,88-48 0,-100 44 0,4 0-94,-20 10-223,-1-2-1,0-1 0,36-27 0,-46 25-6508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1:59:37.7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4481 102,'-595'15,"-595"-2,716-16,130-23,150 7,-93 16,178 6,-110-12,56-18,27 3,-36 9,-237 9,242 7,146-1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13.6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24575,'0'9'0,"-4"10"0,-2 12 0,1 4 0,0 0 0,2 3 0,1 0 0,1-4 0,1 2 0,0-1 0,0-2 0,5-8 0,0-2 0,1-7-8191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14.2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24575,'2'73'0,"4"0"0,30 142 0,-30-189 0,1-1 0,1 0 0,1 0 0,23 45 0,-29-63 0,1 0 0,0-1 0,1 0 0,-1 0 0,1 0 0,0 0 0,1-1 0,-1 1 0,1-2 0,0 1 0,1 0 0,-1-1 0,1 0 0,-1-1 0,1 0 0,0 0 0,1 0 0,-1-1 0,0 0 0,1 0 0,9 1 0,-2-2 0,0-1 0,0 0 0,-1-1 0,1-1 0,0 0 0,-1-1 0,20-6 0,-29 7 0,0 0 0,1-1 0,-1 1 0,0-1 0,0 0 0,-1 0 0,1-1 0,-1 0 0,0 1 0,1-1 0,-2-1 0,1 1 0,0-1 0,-1 1 0,0-1 0,0 0 0,0 0 0,-1 0 0,0-1 0,0 1 0,2-9 0,-1-2 0,-1 0 0,0 0 0,-2 0 0,0 0 0,0-1 0,-2 1 0,0 0 0,0 0 0,-2 1 0,-9-28 0,8 29 0,0 0 0,-2 1 0,1-1 0,-2 1 0,1 0 0,-2 1 0,0 0 0,0 0 0,-1 1 0,-1 0 0,-18-15 0,20 21 4,0 0-1,0 1 0,0 0 0,0 1 1,-1 0-1,1 0 0,-1 1 0,0 0 1,0 1-1,0 0 0,0 1 0,0 0 1,-15 1-1,-45-2-1414,47-3-5415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12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0 124 24575,'1'-4'0,"0"0"0,-1 0 0,2 0 0,-1 0 0,0 0 0,1 1 0,0-1 0,0 0 0,0 1 0,0-1 0,1 1 0,-1 0 0,1-1 0,0 1 0,0 1 0,0-1 0,0 0 0,1 1 0,-1-1 0,1 1 0,-1 0 0,1 0 0,0 1 0,4-2 0,13-6 0,1 1 0,42-10 0,-63 18 0,11-3 0,0 1 0,0 0 0,0 0 0,0 1 0,1 1 0,-1 0 0,0 1 0,20 3 0,-26-3 0,0 1 0,-1 0 0,1 1 0,0-1 0,-1 1 0,0 0 0,0 0 0,0 0 0,0 1 0,0 0 0,-1 0 0,1 0 0,-1 1 0,0-1 0,-1 1 0,1 0 0,-1 0 0,0 0 0,4 8 0,-3-4 0,-1 0 0,0 0 0,0-1 0,0 2 0,-1-1 0,-1 0 0,0 0 0,0 1 0,0-1 0,-1 1 0,-1-1 0,0 0 0,-2 14 0,-1-10 0,0 0 0,-1 0 0,0 0 0,-1-1 0,0 1 0,-1-1 0,0-1 0,-13 15 0,-1-2 0,-1 0 0,-1-2 0,-1-1 0,-1-1 0,-1-2 0,-1 0 0,-33 16 0,-30 14 0,90-48 0,-1 0 0,0 0 0,1 0 0,-1 1 0,1-1 0,-1 0 0,1 0 0,-1 1 0,1-1 0,-1 0 0,1 1 0,-1-1 0,1 1 0,-1-1 0,1 1 0,0-1 0,-1 0 0,1 1 0,0-1 0,-1 1 0,1 0 0,0-1 0,0 1 0,-1-1 0,1 1 0,0-1 0,0 1 0,0 0 0,0-1 0,0 1 0,0-1 0,0 1 0,0 0 0,0-1 0,0 1 0,0-1 0,0 1 0,0 0 0,0-1 0,1 1 0,-1-1 0,0 1 0,0-1 0,1 1 0,-1-1 0,0 1 0,1-1 0,-1 1 0,1-1 0,-1 1 0,0-1 0,1 0 0,-1 1 0,1-1 0,-1 0 0,1 1 0,-1-1 0,1 0 0,0 1 0,-1-1 0,1 0 0,0 0 0,48 16 0,-35-12 0,-12-4 0,157 56 0,-140-48 0,-1 0 0,-1 2 0,0 0 0,0 0 0,-1 2 0,22 20 0,-35-30 3,0 1 1,-1 0-1,1-1 0,-1 1 0,0 0 1,0 1-1,0-1 0,0 0 0,-1 1 1,1-1-1,-1 0 0,0 1 0,0 0 1,0-1-1,0 1 0,-1 0 0,0-1 0,1 1 1,-1 0-1,-1 0 0,1-1 0,0 1 1,-1 0-1,0-1 0,0 1 0,0-1 1,0 1-1,-1-1 0,1 1 0,-1-1 1,0 0-1,0 1 0,0-1 0,0 0 1,0-1-1,-4 4 0,-4 4-168,1 0 0,-2-1 0,1 0 0,-1-1 0,-1 0 0,0-1 0,0 0 0,-19 8 0,4-6-6661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12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24575,'4'9'0,"2"6"0,-1 10 0,4 13 0,-1 12 0,0 7 0,-3 7 0,-2 0 0,4-2 0,-1-8 0,4-8 0,4-16 0,4-22 0,7-21 0,0-17 0,3-11 0,-2 1-8191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14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0 24575,'14'1'0,"0"1"0,1 0 0,-1 1 0,0 0 0,-1 1 0,25 11 0,-31-13 0,-1 1 0,1 0 0,-1 1 0,0-1 0,0 1 0,0 0 0,0 1 0,-1-1 0,1 1 0,-1 1 0,0-1 0,-1 0 0,0 1 0,0 0 0,4 7 0,-7-9 0,0 0 0,0 0 0,-1 0 0,1 0 0,-1 0 0,0 0 0,-1 0 0,1 0 0,-1 0 0,1 0 0,-1-1 0,0 1 0,0 0 0,-1 0 0,1-1 0,-1 1 0,0-1 0,0 1 0,0-1 0,0 0 0,-1 0 0,0 0 0,1 0 0,-1 0 0,-6 4 0,-5 5 0,0-1 0,-1 0 0,-1-1 0,-18 9 0,10-7-455,0-1 0,-50 14 0,43-17-6371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15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1 375 24575,'0'-5'0,"0"-9"0,4-3 0,6-6 0,5-4 0,9-6 0,8-2 0,8 2 0,10 1 0,8 3 0,8-3 0,5 4 0,-5 3 0,-10 5 0,-10 7 0,-13 5-8191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17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2195 174 24575,'-1'-2'0,"1"-1"0,-1 1 0,0 0 0,1 0 0,-1 0 0,0 0 0,0 0 0,0 0 0,-1 1 0,1-1 0,0 0 0,-1 0 0,1 1 0,-1-1 0,1 1 0,-1-1 0,0 1 0,0 0 0,0 0 0,-1-1 0,-46-23 0,42 22 0,-50-19 0,-1 3 0,-1 2 0,0 3 0,-1 3 0,-71-6 0,-307 9 0,339 12 0,1 5 0,-1 4 0,2 5 0,0 4 0,2 3 0,0 5 0,-116 55 0,181-71 0,1 1 0,0 1 0,-37 29 0,57-38 0,0 1 0,0-1 0,1 2 0,0-1 0,1 1 0,0 0 0,0 1 0,1-1 0,0 1 0,1 0 0,0 1 0,1 0 0,-5 14 0,2 7 0,-60 276 0,54-230 0,4 1 0,0 80 0,9-125 0,2-1 0,1 0 0,1 0 0,10 38 0,-9-53 0,1-1 0,0 0 0,2 0 0,0 0 0,1-1 0,0-1 0,1 1 0,1-1 0,16 16 0,7 3 0,1-2 0,2-2 0,1-1 0,1-2 0,46 23 0,220 98 0,-295-144 0,79 30 0,2-4 0,1-4 0,1-4 0,100 10 0,-72-20 0,232-7 0,-203-7 0,-19-4 0,0-6 0,-1-5 0,-1-7 0,-1-4 0,166-61 0,-275 83 0,0-2 0,0 0 0,-1-1 0,0-1 0,22-15 0,-31 18 0,-1 0 0,1-1 0,-1 0 0,0-1 0,-1 0 0,0 0 0,-1 0 0,0-1 0,0 0 0,7-20 0,4-19 0,-2-2 0,11-69 0,-1 2 0,48-219 0,-66 296 0,-3-1 0,-1 1 0,-2-1 0,-8-71 0,5 96 0,-1 1 0,0-1 0,-2 1 0,0 0 0,0 0 0,-2 1 0,0-1 0,0 1 0,-2 1 0,1 0 0,-2 0 0,0 0 0,-1 2 0,0-1 0,-14-11 0,-3 0 0,0 2 0,-1 0 0,-1 3 0,0 0 0,-2 2 0,-36-15 0,-63-18 0,-2 5 0,-175-34 0,242 67 0,0 3 0,-1 3 0,-89 3 0,143 3 31,1-1 1,-1-1-1,-23-6 0,-12-1-1521,30 6-5336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19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1967 24575,'2'-13'0,"1"1"0,0 0 0,1 0 0,0 0 0,1 0 0,0 1 0,1 0 0,0 0 0,0 0 0,13-14 0,2-8 0,151-223 0,69-120 0,61-96 0,-269 420 0,50-103 0,15-27 0,-62 134 50,82-87 0,-28 36-1515,-76 82-5361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20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24575,'1'-4'0,"1"1"0,0 0 0,0 0 0,0 0 0,1 0 0,-1 0 0,1 0 0,-1 1 0,1-1 0,0 1 0,0-1 0,0 1 0,0 0 0,5-2 0,-4 2 0,8-6 0,0 1 0,0 0 0,0 1 0,1 0 0,0 1 0,16-3 0,-26 7 0,0 0 0,1 0 0,0 0 0,-1 1 0,1-1 0,-1 1 0,1 0 0,0 0 0,-1 1 0,1-1 0,-1 1 0,1 0 0,-1 0 0,1 0 0,-1 0 0,1 0 0,-1 1 0,0 0 0,0-1 0,0 1 0,0 0 0,0 1 0,0-1 0,0 0 0,-1 1 0,1 0 0,-1-1 0,4 7 0,-1 1 0,0 1 0,-1 0 0,0 0 0,0 0 0,-1 1 0,-1-1 0,2 23 0,-1 90 0,-4-91 0,-4 259-1365,5-268-5461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4:38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24575,'0'1'0,"0"0"0,1 0 0,-1 0 0,0 0 0,1 0 0,-1 0 0,1-1 0,-1 1 0,1 0 0,-1 0 0,1 0 0,0-1 0,0 1 0,-1 0 0,1-1 0,0 1 0,0 0 0,0-1 0,-1 1 0,1-1 0,0 0 0,0 1 0,0-1 0,0 0 0,0 1 0,0-1 0,0 0 0,2 0 0,34 5 0,-31-5 0,366 7 0,-106-6 0,1599 14 0,-489-10 0,73 58 0,-966-36 0,-209-18 0,188 16 0,278 53 0,368-7 0,-122-68 0,-500-5 0,666 4 0,1271-5 0,-1628-42 0,2-54 0,-332 35 0,563-4 0,-569 57 0,48 0 0,-434 11-1365,-52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1:59:45.8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54,'260'-13,"-21"1,382 12,-596-1,0-2,30-6,36-3,497 9,-300 5,1604-2,-1869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1:59:51.9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1 301,'4383'0,"-4376"0,-1 0,0-1,0 0,0 0,0-1,0 1,0-1,0-1,0 1,-1-1,1 0,-1 0,0-1,0 1,0-1,-1 0,1-1,-1 1,0-1,0 0,0 0,-1 0,0 0,0-1,0 1,-1-1,1 0,-1 0,-1 0,2-8,-2 11,-1 1,0 0,0 0,-1 0,1 0,0-1,-1 1,1 0,-1 0,0 0,0 0,0 0,0 0,0 0,0 0,0 0,0 1,-1-1,1 0,-1 1,1-1,-1 1,0-1,0 1,0 0,1 0,-1 0,0 0,0 0,-4-1,-10-4,0 0,0 2,-18-4,14 3,-86-23,-2 5,0 4,-1 6,-113-1,-395 17,580-1,-1 2,-63 14,57-8,-64 5,-419-11,276-7,-215 3,442 2,-1 0,1 2,-46 13,44-10,0-1,0-1,-32 2,-438-5,240-4,229 3,1 1,-29 7,28-4,-52 3,-173-9,763-14,58 5,68-5,-449 9,133-12,-172 7,175 10,-141 3,866-2,-1016 2,53 9,23 1,-82-11,-3-1,0 1,0 1,41 9,-48-7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2:02:26.2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0,'30'0,"68"2,103 15,-148-12,93-5,24 2,-143 2,0 2,0 0,-1 2,47 21,-28-7,-2 2,78 56,-86-54,-21-16,1 0,-1 1,0 1,-1 0,-1 1,12 16,-16-19,0-1,1 0,0 0,0 0,1-1,0-1,0 0,14 7,97 42,-47-23,35 13,153 43,-46-17,-164-54,-15-5,-1 1,0 1,36 22,15 9,-60-33,-1 1,36 25,195 136,-141-98,-109-73,26 19,0-2,45 20,-51-28,-1 2,-1 1,23 19,48 30,71 24,-33-19,214 149,-228-130,-21-17,158 148,44 136,-258-300,203 262,73 84,-151-195,-94-118,-30-38,-3 1,42 70,201 326,-277-436,45 75,-29-47,35 47,79 109,-104-144,233 371,-215-336,-19-28,3-2,3-2,58 67,-12-20,183 170,-154-171,-5-5,-63-53,2-2,67 46,112 57,156 76,-253-154,141 51,-209-94,21 8,121 30,50 9,-7-2,9 4,-31-6,-3-4,94 20,121 39,-166-38,366 134,-199-58,-324-115,237 105,-83 1,-51-28,116 57,-307-167,-2-2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2:02:29.4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1,'856'34,"-7"41,-550-33,-177-23,-65-14,0-3,0-2,0-3,0-2,56-14,-35 7,133-4,513 18,-703-2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2:02:31.4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36,'1997'-20,"-1468"14,-478 2,-37-2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2:02:47.21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1 126,'192'13,"-4"0,2358-12,-1185-3,-1018-11,15 0,-148 1,-9-1,-89 13,320-14,155 2,-359 15,58-5,318 4,-345 10,100 1,251 21,-430-20,-56-3,164 6,2814-18,-3041-3,0-3,-1-2,67-20,-6 3,-32 4,-59 14,0 1,1 1,37-2,137-17,-43 2,-135 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1:48:04.1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2913 233 24575,'-5'-2'0,"1"1"0,-1 0 0,1-1 0,0 0 0,-1 0 0,1 0 0,0-1 0,-5-3 0,-14-7 0,-67-24 0,-1 5 0,-1 3 0,-190-32 0,131 43 0,-276 0 0,404 18 0,-184 9 0,173-6 0,1 2 0,-1 2 0,1 1 0,-35 14 0,-3 8 0,1 3 0,2 4 0,1 2 0,2 3 0,2 3 0,2 3 0,2 2 0,-57 64 0,-85 110 0,164-176 0,2 2 0,-55 104 0,40-52 0,4 3 0,-60 206 0,86-206 0,5 1 0,-2 108 0,7-81 0,-3 635 0,16-718 0,2-1 0,2-1 0,3 1 0,26 80 0,92 176 0,-72-194 0,4-2 0,4-3 0,6-4 0,3-2 0,117 121 0,-88-128 1411,-48-53-2862,65 38 0,188 83-3965,-282-149 5539,79 33 2342,3-5 1,132 31-1,-30-9-3077,-137-43 612,1-3 0,84 7 0,-12-3 0,75 8-5579,1-15 3990,223-13 5464,-199-2-582,-119-2-3293,163-26 0,122-45 0,-355 61 0,0-2 0,-1-2 0,-1-3 0,-1-2 0,60-36 0,-34 11 0,-1-4 0,103-91 0,-157 120 0,0 0 0,-1-2 0,-2 0 0,0-2 0,-2 0 0,-1-1 0,-1-1 0,-2 0 0,21-57 0,-19 35 0,-3 0 0,-3-1 0,-1 0 0,-3 0 0,1-75 0,0-82 0,0 31 0,-21-273 0,-60 39 0,-34 4 0,75 299 0,-6 2 0,-4 2 0,-4 1 0,-76-122 0,0 44 0,-7 6 0,-258-268 0,329 384 0,-3 3 0,-3 3 0,-1 2 0,-100-58 0,105 74 0,-156-86 0,177 102 0,-1 3 0,0 2 0,-72-19 0,59 27 0,1 1 0,-1 4 0,-91 5 0,25 1 0,-761-4-1365,859 0-5461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2:02:55.2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53,'5'-4,"0"0,0 0,0 0,1 1,0 0,-1 0,1 0,0 1,1 0,-1 0,11-2,77-3,-67 6,889-6,-485 11,5524-4,-5913 2,55 10,-17-1,-34-7,271 17,-140-21,205 27,-264-14,142-2,-242-10,1 1,32 7,26 2,175-7,107 7,343 2,-429-16,517 29,-3-1,562-26,-1328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3-31T02:03:37.6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 1,'2'18,"0"1,1-1,1 1,11 32,-9-32,-1 0,0 0,-1 0,1 29,-4-13,-1 0,-2 0,-1 0,-9 35,-5-4,2-8,-12 85,23 160,7-161,-1-88,13 71,-5-55,-8-60,0 0,1 0,0 0,1-1,6 12,-6-12,0 0,0 0,-1 0,0 0,-1 0,2 16,-2 255,-4-136,-7-71,6-58,0 0,2 0,-1 24,28 155,-14-118,-6-14,-3 1,-5 72,0-25,0-88,-1-1,0 0,-2 1,0-2,-15 37,11-33,1 1,2 0,-6 36,-1 28,7-49,-4 75,8 28,6 145,21-146,-16-101,-2 0,3 58,2 9,-6-75,1 49,-5 27,-6 180,-21-114,16-99,-7 123,15-181,0 0,-9 35,-3 30,12 244,3-155,-1-144,2 0,6 29,-4-29,4 55,-10 15,0-25,2-1,13 78,16 11,-24-103,-2 1,-6 89,-1-34,3-49,2-7,-3 0,-15 99,-10 16,21-136,0 71,5-79,-1 0,-1 0,-1 0,-10 36,2-21,2 1,-3 59,1-28,5-41,-1 55,8 518,1-583,0 0,2 1,14 46,-11-46,-1 0,-1 0,2 39,17 148,-21-151,14 70,-13-95,-1-1,-3 44,-1-44,2 1,7 47,3 14,-3 0,-9 151,-2-90,3 462,0-600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34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6153 24575,'9'-2'0,"1"-1"0,0 0 0,0 0 0,-1-1 0,0 0 0,0 0 0,0-1 0,0 0 0,-1-1 0,0 0 0,8-8 0,24-14 0,-31 22 0,0-1 0,0 0 0,-1-1 0,0 0 0,0 0 0,-1-1 0,0 0 0,11-19 0,2-9 0,15-40 0,-31 69 0,63-139 0,41-102 0,-7-5 0,-91 227 0,-2-1 0,8-42 0,4-18 0,-4 27 0,9-86 0,11-43 0,-24 136 0,8-80 0,-15 88 0,2-51 0,-4 56 0,7-45 0,4 10 0,47-209 0,-35 191 0,8-30 0,56-133 0,24-41 0,-57 135 0,95-187 0,7-19 0,-129 288 0,2-9 0,50-95 0,26-46 0,-60 139 0,-28 51 0,1 1 0,2 1 0,32-41 0,158-187 0,-183 233 0,1 1 0,46-37 0,21-21 0,-66 59 0,2 2 0,75-51 0,86-38 0,-134 84 0,109-51 0,-122 64 0,227-91 0,-140 62 0,-63 26 0,0 3 0,125-20 0,-48 23 0,2 7 0,153 7 0,-203 1 0,102-17 0,-105 8 0,117 1 0,-117 11 0,92 4 0,-162 1 0,0 1 0,-1 2 0,1 0 0,46 21 0,-20-8 0,81 29 0,-3 7 0,170 97 0,177 179 0,-281-185 0,-144-103 0,82 85 0,-89-83 0,1 8 0,-2 2 0,-3 2 0,67 119 0,1 1 0,-23-36 0,14 19 0,161 283 0,-240-402 0,17 32 0,49 124 0,-48-90 0,-17-47 0,19 70 0,15 54 0,-3-10 0,-8 5 0,-10-19 0,-25-101 0,1 2 0,24 102 0,21 24 0,52 134 0,-26-131 0,14 63 0,-86-222 0,53 159 0,130 321 0,-170-468 0,1 0 0,53 64 0,-20-27 0,71 88 0,-110-147 0,2 0 0,0-2 0,1-1 0,0-1 0,31 18 0,-28-20 0,32 18 0,1-2 0,67 26 0,-12-21 0,1-6 0,193 27 0,-202-41 0,-68-8 0,43 14 0,-44-11 0,55 10 0,213 31 0,-234-41-1365,-46-6-5461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36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1927 0 24575,'-15'12'0,"0"-1"0,-1 0 0,0-1 0,-29 13 0,-7 5 0,-150 81 138,-307 117-1,136-94-1509,-3-19-4315,323-100 6038,-39 13-818,34 2 6237,-30 21-6005,71-37-6591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38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1 497 24575,'95'-4'0,"143"-26"0,-112 12 0,513-33 0,-511 47 0,745-14 0,-294 5 0,3 1 0,29 14 0,1033-4 0,-1172-10 0,157-1 0,3126 14 0,-2814-59 0,-418 14 0,529 5 0,2 33 0,-283 3 0,-96-9 0,179-1 0,123-15 0,-363 6 0,1404-3 0,-813-15 0,-917 11-1365,-254 25-5461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0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24575,'4'64'0,"3"0"0,3-1 0,2 0 0,27 79 0,15 69 0,-12 18 0,17 307 0,-22-177 0,-1-23 0,12 188 0,4 82 0,-4-26 0,5 211 0,-56 624 0,-10-1085 0,0-8 0,14 545 0,-6-824-1365,0-28-5461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1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405 0 24575,'-20'9'0,"1"1"0,0 0 0,1 1 0,0 1 0,-32 29 0,4-5 0,-90 70 0,74-62-1365,45-33-5461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2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24575,'15'1'0,"1"0"0,-1 2 0,0-1 0,0 2 0,-1 0 0,1 1 0,-1 0 0,0 1 0,0 1 0,-1 0 0,0 1 0,0 1 0,22 18 0,-4-7 26,0-1 0,1-1-1,1-2 1,43 15 0,66 34-1520,-128-57-5332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6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6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1:49:01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1398 276 24575,'0'-1'0,"-1"0"0,1 0 0,-1 0 0,1 0 0,-1 0 0,1 0 0,-1 0 0,0 0 0,0 0 0,1 1 0,-1-1 0,0 0 0,0 1 0,0-1 0,0 0 0,0 1 0,0-1 0,0 1 0,0-1 0,0 1 0,0 0 0,0-1 0,0 1 0,0 0 0,0 0 0,0 0 0,-1 0 0,-38-5 0,34 5 0,-362-3 0,341 6 0,0 1 0,0 0 0,1 3 0,0 0 0,0 1 0,-31 15 0,-5 7 0,-73 46 0,107-57 0,0 1 0,1 1 0,1 2 0,2 0 0,0 2 0,-27 35 0,4 7 0,-57 105 0,75-121 0,2 2 0,3 1 0,-31 99 0,42-108 0,1 1 0,3 0 0,1 1 0,-1 74 0,9-28 0,-1-12 0,11 96 0,-6-151 0,0-1 0,2 1 0,1-1 0,0 0 0,2-1 0,1 0 0,25 43 0,-10-25 0,37 60 0,5-2 0,120 139 0,-96-149 0,116 91 0,-129-115 0,4-4 0,176 103 0,-202-136 0,2-1 0,1-4 0,0-2 0,2-2 0,0-4 0,68 10 0,-56-17 0,325 31 0,-390-40 0,55 4 0,117-9 0,-159 3 0,0-2 0,-1 0 0,1-1 0,-1-1 0,-1-1 0,1-1 0,-1 0 0,0-2 0,28-18 0,36-38 0,-3-2 0,79-90 0,-84 82 0,191-200 0,-214 220 0,-3-2 0,-3-1 0,-2-3 0,-3-2 0,-3-1 0,-3-2 0,-2-2 0,-4 0 0,22-81 0,-40 108 0,-3 0 0,-1 0 0,2-81 0,-20-127 0,3 197 0,-2 0 0,-3 1 0,-1 0 0,-3 1 0,-2 1 0,-2 1 0,-28-48 0,33 73 0,0 0 0,-1 1 0,-1 1 0,-2 1 0,-28-26 0,-120-87 0,116 94 0,5 7 0,-1 2 0,-98-47 0,-115-29 0,111 47 0,-217-80 0,272 110 0,-188-34 0,164 48 0,-215 0 0,307 16 0,-1 2 0,1 0 0,0 2 0,0 2 0,0 0 0,0 1 0,-28 13 0,41-14 0,1 1 0,0 0 0,0 1 0,0 0 0,1 1 0,1 1 0,-1-1 0,1 2 0,1 0 0,0 0 0,1 1 0,0 0 0,1 0 0,-12 23 0,-75 196-1365,87-205-5461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7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 24575,'0'4'0,"0"6"0,0 5 0,0 4 0,0 0-8191</inkml:trace>
  <inkml:trace contextRef="#ctx0" brushRef="#br0" timeOffset="1">1 598 24575,'0'5'0,"0"4"0,0 7 0,0 3 0,0 3 0,0-1-8191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7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24575,'0'4'0,"0"6"0,4 1 0,2 3 0,-1 3 0,-1-1-8191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7.7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24575,'0'4'0,"0"6"0,0 5 0,4 5 0,2 3 0,-1 5 0,-1-1-8191</inkml:trace>
  <inkml:trace contextRef="#ctx0" brushRef="#br0" timeOffset="1">101 973 24575,'0'4'0,"4"6"0,2 5 0,3 8 0,1 1-8191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8.1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24575,'0'5'0,"4"5"0,2 5 0,4 5 0,4 2 0,0 3 0,2 5 0,2 1 0,3 5 0,1-5 0,-2-2 0,-5-7-8191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8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24575,'5'0'0,"13"4"0,13 6 0,18 5 0,0 0-8191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9.2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24575,'5'0'0,"4"-4"0,2-6 0,3-1 0,-1 1-8191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49.6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91 24575,'4'-9'0,"6"-6"0,5-6 0,4-3 0,-1 3-8191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50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1847 24575,'4'-4'0,"2"-6"0,4-6 0,4-8 0,8-4 0,1-2 0,-4 5-8191</inkml:trace>
  <inkml:trace contextRef="#ctx0" brushRef="#br0" timeOffset="1">399 1000 24575,'8'-9'0,"8"-15"0,4-12 0,4-4 0,6-8 0,-2-9 0,-2-2 0,-5 7-8191</inkml:trace>
  <inkml:trace contextRef="#ctx0" brushRef="#br0" timeOffset="2">672 153 24575,'0'-4'0,"4"-6"0,2-5 0,4-5 0,0-2 0,3-3 0,-1-5 0,-3 3-8191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50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0 982 24575,'0'-4'0,"0"-10"0,0-11 0,4-10 0,6-7 0,1-6 0,-1-6 0,-3 1 0,-2 10-8191</inkml:trace>
  <inkml:trace contextRef="#ctx0" brushRef="#br0" timeOffset="1">25 309 24575,'0'-4'0,"4"-6"0,2-5 0,-1-4 0,4-4 0,-1-6 0,-1-2 0,3-4 0,-1-1 0,3-3 0,3 2 0,0 6-8191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50.7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 24575,'0'-5'0,"0"-4"0,0-2-8191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1:47:57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1653 402 24575,'-15'-1'0,"0"-1"0,-1-1 0,1 0 0,-26-10 0,-29-5 0,-24 8 0,0 5 0,-146 10 0,238-5 0,-34 3 0,-1 2 0,1 1 0,0 3 0,1 0 0,-1 2 0,-62 30 0,-190 120 0,250-138 0,-25 17 0,2 2 0,2 3 0,2 3 0,-65 68 0,117-109 0,0-1 0,0 1 0,0 1 0,1-1 0,0 0 0,1 1 0,0 0 0,0 0 0,0 0 0,1 0 0,0 0 0,-1 17 0,1 8 0,2 0 0,4 35 0,0-1 0,-3 20 0,13 221 0,-9-262 0,2-1 0,2-1 0,3 0 0,30 78 0,2-27 0,79 124 0,75 80 0,-82-128 0,-51-76 0,3-2 0,5-3 0,159 150 0,-153-166 0,93 78 0,-142-129 0,1-1 0,1-1 0,1-2 0,37 16 0,1-6 0,2-3 0,0-4 0,2-2 0,0-4 0,1-3 0,138 5 0,437-40 0,-2-46 0,-553 57 0,46-5 0,302-40 0,-340 37 0,-2-4 0,120-43 0,-190 54 0,0-1 0,-1-2 0,-1-1 0,0-1 0,32-25 0,-47 30 0,-1 0 0,-1-1 0,0-1 0,0 0 0,-1 0 0,-1-1 0,-1-1 0,0 1 0,-1-2 0,-1 0 0,7-19 0,20-69 0,-6-2 0,-4-1 0,13-132 0,-12-336 0,-27 506 0,2-27 0,-4 0 0,-27-164 0,17 192 0,-3 0 0,-3 1 0,-3 1 0,-42-89 0,10 65 0,-4 3 0,-118-137 0,127 164 0,-16-17 0,-140-129 0,167 174 0,-1 1 0,-2 3 0,-1 1 0,-2 2 0,-82-36 0,80 46 0,0 2 0,-1 1 0,0 3 0,-95-7 0,-197 13 0,201 6 0,-220-3 0,-288 4 0,601 0 0,0 2 0,1 2 0,0 2 0,-64 21 0,-162 78 0,73-42 0,36-14 0,-51 25-1365,190-69-5461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51.0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24575,'0'-5'0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51.4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84 174 24575,'0'-4'0,"0"-6"0,-5-5 0,-5-5 0,-9-15 0,-6-11 0,1 3-8191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51.7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65 24575,'-5'0'0,"-9"-5"0,-11-1 0,-9-3 0,-9-1 0,-4-3 0,-7 1 0,5 3-8191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2:52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459 49 24575,'0'-5'0,"-5"0"0,0-5 0,-5 0 0,-4 2 0,-5 2 0,2 2-8191</inkml:trace>
  <inkml:trace contextRef="#ctx0" brushRef="#br0" timeOffset="1">185 24 24575,'-4'0'0,"-11"0"0,-10 0 0,-14 0 0,-13 4 0,2 2-8191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4:20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1869 79 24575,'-160'-11'0,"22"0"0,-454 9 0,559 5 0,0 1 0,0 2 0,0 1 0,-42 15 0,-125 57 0,174-68 0,-7 5 0,1 2 0,0 1 0,2 2 0,0 0 0,1 2 0,2 2 0,0 0 0,2 2 0,1 1 0,1 0 0,1 2 0,2 1 0,1 0 0,-26 59 0,24-31 0,2 2 0,-11 65 0,-11 126 0,34-202 0,2-14 0,2 1 0,1-1 0,2 0 0,2 1 0,1-1 0,2 0 0,1 0 0,2-1 0,20 57 0,-13-52 0,33 64 0,-38-86 0,1-1 0,0 0 0,2-1 0,0 0 0,26 24 0,27 20 0,114 135 0,-159-170 0,2-1 0,1-1 0,1-1 0,0-1 0,2-2 0,0 0 0,2-2 0,0-1 0,0-2 0,1 0 0,1-2 0,45 11 0,-15-12 0,1-3 0,67 0 0,-58-4 0,773 7 0,-499-14 0,72-11 0,21 1 0,-9 11 0,306 6 0,-465 8 0,165 2 0,296-15 0,-646 5 0,161 30 0,-152-18 0,108 5 0,196-7 0,414-2 0,-505-14 0,-34-3 0,511-74 0,-555 36 0,166-26 0,-365 66 0,-1-1 0,0-2 0,0 0 0,0-2 0,-1-1 0,30-15 0,52-27 0,86-45 0,-140 70 0,1 2 0,69-19 0,-39 14 0,27-13 0,-50 16 0,97-24 0,-131 43 0,-1-1 0,56-24 0,-72 26 0,-1-1 0,1 0 0,-1-1 0,-1 0 0,0-1 0,0 0 0,0-1 0,14-18 0,-10 9 0,-9 13 0,0-1 0,0 1 0,-1-1 0,0 0 0,-1 0 0,0-1 0,0 0 0,0 1 0,-1-1 0,0-1 0,-1 1 0,0 0 0,0 0 0,1-15 0,-1-17 0,-2-1 0,-10-77 0,6 97 0,-1 0 0,0 0 0,-2 0 0,-1 1 0,0 0 0,-1 0 0,-16-23 0,-195-248-849,127 176-5086,38 47 7140,-3 3 0,-3 2 0,-93-74 0,102 97-120,-3 2 1,-72-37 0,73 48-1733,-65-23 1,13 16 646,-1 4 0,-155-23 0,-226-3 0,426 51 0,-593-29 0,2 36 0,288 1 0,-293-5 0,-666 9 0,708 27 0,-148 4 0,-852-39 111,652-1-1587,943 2-5350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5:17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1721 231 24575,'-5'1'0,"-1"0"0,1 0 0,0 0 0,0 1 0,0-1 0,0 1 0,0 0 0,1 1 0,-1-1 0,0 1 0,1 0 0,0 0 0,0 1 0,0-1 0,0 1 0,0 0 0,-5 8 0,-7 9 0,1 1 0,-15 29 0,21-36 0,-22 44 0,3 0 0,-38 114 0,-17 132 0,70-251 0,-60 173 0,25-49 0,-33 117 0,-156 505 0,181-593 0,-91 283 0,120-420 0,-77 225 0,83-223 0,3 2 0,-10 87 0,11-63 0,-3 0 0,-38 104 0,-11 49 0,9 102 0,33-171 0,-7 213 0,17-124 0,-16 183 0,-32 253 0,35-423 0,5-39 0,19-201 0,-13 84 0,-3 179 0,22-180 0,32 247 0,46-35 0,-52-248 0,25 103 0,-23-86 0,-14-57 0,8 55 0,-15-64 0,2 0 0,2-1 0,2 0 0,1 0 0,27 52 0,-6-29 0,2-2 0,61 78 0,60 95 0,-98-141 0,90 110 0,36-5 0,-3-3 0,-127-130 0,2-3 0,4-2 0,1-3 0,124 87 0,-172-137 0,0-1 0,0 0 0,1-1 0,0 0 0,0-2 0,0 1 0,0-2 0,19 2 0,137 1 0,-158-6 0,25 0 0,10 1 0,0-2 0,0-2 0,73-15 0,413-150 0,-529 165 0,12-4 0,0 0 0,0-1 0,16-12 0,-30 18 0,1-1 0,-1 0 0,0-1 0,0 1 0,-1-1 0,1 1 0,-1-1 0,0 0 0,0-1 0,0 1 0,0 0 0,-1-1 0,0 1 0,0-1 0,0 0 0,1-7 0,17-96 0,-5 0 0,1-185 0,-17-1813 0,-6 1960 0,-26-151 0,2 35 0,1-526 0,26 644 0,-29-194 0,-54-143 0,33 73 0,34-6 0,18 345 0,-9-138 0,-2-98 0,12 110 0,4-370 0,21 61 0,14-18 0,-1 46 0,-12 178 0,-1 36 0,26-218 0,-28 296 0,-11 101 0,-3 26 0,2-84 0,-10 121 0,0 0 0,-2 0 0,0 0 0,-1 0 0,-1 0 0,0 0 0,-2 1 0,-1 0 0,0 0 0,-1 1 0,-1 0 0,-14-22 0,8 19 0,0 1 0,-1 1 0,-2 0 0,0 1 0,0 1 0,-2 1 0,0 0 0,-1 2 0,-36-20 0,-10 2 0,-138-44 0,178 67 0,-98-35 0,-85-27 0,181 65 0,0 2 0,0 1 0,-1 1 0,1 2 0,-30 3 0,-5-1 0,51-2 0,0 1 0,0 1 0,0 0 0,0 1 0,1 0 0,-1 1 0,1 0 0,0 1 0,0 1 0,0 0 0,1 0 0,-1 1 0,2 0 0,-1 1 0,-15 16 0,-3 7 0,1 1 0,2 2 0,-32 52 0,56-82 0,-41 65 0,20-31 0,-1 0 0,-38 42 0,-145 182 0,173-210 0,1 2 0,3 2 0,-30 75 0,48-97 0,2 0 0,1 0 0,-9 72 0,11 108 0,6-149 0,-3 0 0,-19 100 0,-47 107 0,38-161 0,-13 38 0,-16 60 0,-10 13 0,10-44 0,58-167 0,-73 227 0,61-195 0,2 0 0,3 0 0,-11 89 0,-10 45 0,27-157 0,1 1 0,0 1 0,2 36 0,1-34 0,0-1 0,-9 46 0,2-28 0,2 0 0,0 46 0,5-55 0,-2-1 0,-1 0 0,-1 0 0,-2 0 0,-11 34 0,12-46 0,0-1 0,2 1 0,0 0 0,-1 30 0,-7 44 0,6-63 0,2 0 0,1 0 0,2 51 0,2-50 0,-2 0 0,-2-1 0,-7 47 0,-22 132 0,25-167 0,1 1 0,2 0 0,6 81 0,-1-28 0,-3-52 0,-11 55 0,6-55 0,-2 59 0,-4 104 0,0 9 0,14 988 0,-3-631 0,3-524 0,3-1 0,14 62 0,-10-61 0,8 100 0,-17-135 0,0 35 0,13 93 0,-7-98 0,1 52 0,-6-63 0,1 1 0,2-1 0,13 54 0,-11-59 0,0 0 0,-2 1 0,1 52 0,-2-23 0,8 35 0,-5-53 0,1 48 0,-9 67 0,4 117 0,23-123 0,-17-109 0,-1 0 0,4 79 0,6 88 0,-9-139 0,2 8 0,-4-29 0,2 57 0,5 42 0,-1 4 0,-11-130 0,2-1 0,0 1 0,1-1 0,1 0 0,0-1 0,2 1 0,0-1 0,1 0 0,1-1 0,1 0 0,0 0 0,23 28 0,-28-40 0,0 0 0,1 0 0,-1-1 0,1 0 0,0 0 0,0 0 0,0-1 0,0 0 0,1 0 0,-1 0 0,1-1 0,9 2 0,8 1 0,-1-2 0,33 1 0,11 1 0,123 13 0,-44-6 0,174 17 0,141 34 0,-320-44 0,51 9 0,-97-15 0,-1-5 0,186-7 0,-119-4 0,-120 5-356,74 13-1,-98-13-295,4 2-6174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5:58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2395 246 24575,'-8'-2'0,"1"0"0,-1 0 0,1-1 0,0 0 0,-10-5 0,1 0 0,-38-12 0,-97-25 0,-26-5 0,-194-5 0,321 52 0,0 2 0,0 3 0,0 1 0,0 3 0,-72 18 0,8 6 0,-183 74 0,37 15 0,225-101 0,1 2 0,0 1 0,2 2 0,0 1 0,-37 38 0,29-28 0,13-9 0,0 2 0,2 0 0,1 2 0,2 1 0,1 0 0,-32 61 0,44-67 0,0 0 0,2 1 0,1 0 0,1 0 0,-3 43 0,6-58 0,-1 15 0,0 0 0,2-1 0,1 1 0,1 0 0,0 0 0,2-1 0,1 1 0,1-1 0,2 0 0,10 30 0,118 219 0,-111-236 0,2-1 0,1-1 0,2-1 0,1-1 0,58 49 0,-68-68 0,1 0 0,0-1 0,1-1 0,0-1 0,1-1 0,0-1 0,36 9 0,40 17 0,-51-19 0,1-1 0,1-3 0,100 13 0,-15-4 0,-56-10 0,96 2 0,-60-6 0,587 27 0,-405-21 0,-19-1 0,3051-13 0,-3165-8 0,320-58 0,-277 32 0,-118 21 0,-1-3 0,147-51 0,-214 59 0,-1-1 0,0 0 0,-1-2 0,0 0 0,26-24 0,78-81 0,-118 112 0,22-25 0,-2-1 0,0-1 0,-2-1 0,31-62 0,-50 85 0,0 0 0,0-1 0,-1 0 0,-1 1 0,0-1 0,0 0 0,-1-22 0,-6-82 0,3 94 0,0 8 0,0-1 0,-1 0 0,-1 1 0,-1 0 0,0 0 0,0 0 0,-1 1 0,-1 0 0,0 0 0,0 0 0,-2 1 0,-12-14 0,-12-10 0,-1 1 0,-46-35 0,46 44 0,-2 1 0,0 2 0,-1 1 0,-1 2 0,-1 2 0,-66-21 0,-257-46 0,307 73 0,-457-55 0,308 45 0,-134-9 1393,-171 7-4571,-346-30-1821,-228-9 12379,619 60-7976,402-1 596,0-3 0,0-3 0,-60-17 0,-19-2 0,105 23 0,0-2 0,1-1 0,0-2 0,-56-24 0,13-5 0,-103-60 0,144 79 0,0 2 0,-1 1 0,-48-14 0,-99-24-1365,168 50-5461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6:38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1696 379 24575,'-2'2'0,"-1"-1"0,0 1 0,1 0 0,0 0 0,-1 0 0,1 0 0,0 0 0,0 0 0,0 1 0,1-1 0,-1 0 0,0 1 0,1 0 0,0-1 0,-1 1 0,1 0 0,0 0 0,0 3 0,-4 5 0,-230 510 0,94-197 0,56-138 0,-218 498 0,43 20 0,24-11 0,40-126 0,145-389 0,8 2 0,8 1 0,-19 303 0,37 566 0,20-716 0,26 460 0,-5-558 0,71 313 0,72 355 0,-128-540 0,-23-196 0,-11 254 0,-7-240 0,-11 115 0,1-3 0,10-103 0,5 336 0,24-267 0,-6-98 0,29 186 0,-23-186 0,13 34 0,-10-65 0,-22-97 0,17 42 0,-1-2 0,-13-38 0,2-1 0,2 0 0,35 60 0,74 88 0,-97-151 0,3-1 0,0-1 0,2-2 0,40 27 0,-61-47 0,32 22 0,1-2 0,1-2 0,1-2 0,2-2 0,0-2 0,1-2 0,79 17 0,-22-14 0,1-4 0,174 6 0,-255-23 0,224 0 0,-231-3 0,0-2 0,-1 0 0,1-1 0,-2-1 0,1-1 0,-1 0 0,0-1 0,25-19 0,6 0 0,53-26 0,-51 29 0,93-62 0,-128 75 0,0 0 0,-1-1 0,0 0 0,-1-2 0,0 1 0,-1-2 0,-1 0 0,-1 0 0,15-29 0,12-45 0,-5-2 0,-3-1 0,-5-1 0,-3-1 0,-5-1 0,6-149 0,-39-595 0,0 508 0,0-650 0,75 2 0,59 270 0,-45 318 0,141-787 0,93-854 0,-279 1651 0,-45-733 0,-27 841 0,10 83 0,-23-172 0,-132-455 0,99 539 0,-196-419 0,97 320 0,155 317 0,-3 2 0,-3 2 0,-2 1 0,-51-50 0,61 77 0,-1 2 0,-2 1 0,-1 2 0,-54-27 0,81 45 0,-2 1 0,0 0 0,0 1 0,0 1 0,-1-1 0,0 2 0,0 0 0,1 0 0,-1 2 0,0-1 0,0 1 0,0 1 0,0 1 0,-14 2 0,-7 3 0,-1 2 0,1 1 0,-51 23 0,-3 5-455,3 4 0,-160 105 0,221-128-6371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6:42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1645 505 24575,'-6'0'0,"0"1"0,0 0 0,1 1 0,-1-1 0,0 1 0,1 0 0,-1 0 0,1 1 0,0 0 0,0 0 0,0 0 0,-7 6 0,-57 54 0,44-38 0,-72 70 0,4 3 0,4 5 0,-108 162 0,154-197 0,3 2 0,3 1 0,4 2 0,2 2 0,4 1 0,3 1 0,-17 96 0,-237 1214 0,41-121 0,200-636 0,13-112 0,10-367 0,-42 736 0,31-442 0,0-6 0,24-216 0,-12 465 0,2 100 0,12-534 0,2-155 194,22 138 1,36 94-3645,-48-267 858,12 73 366,-2 0 3304,62 301 5723,-3-157-6801,150 347 0,-147-404 0,-55-133 0,5-2 0,3-2 0,65 108 0,-53-118 0,3-2 0,2-3 0,4-3 0,3-2 0,115 96 0,-107-107 0,119 73 0,-165-115 0,0-1 0,1-2 0,0 0 0,1-2 0,0-1 0,1-1 0,-1-1 0,1-1 0,43 2 0,447-10 0,-506 2 0,0 0 0,1-1 0,-1 0 0,0-1 0,0 0 0,0-1 0,-1 0 0,1-1 0,-1 0 0,0 0 0,12-9 0,13-12 0,52-48 0,-53 44 0,-17 13 0,1-1 0,-2-1 0,-1 0 0,0-1 0,-1-1 0,-1 0 0,-1-1 0,16-42 0,-1-13 0,23-109 0,-26 90 0,158-533 0,6-23 0,-139 437 104,-10-2-1,17-348 1,-46-446-2384,-13 685-1404,1-243 1628,-13-1054 9765,10 1426-7709,-58-1203 0,45 1213 0,-129-1224 0,-151-410 0,266 1651 0,-102-406 0,111 512 0,-2 2 0,-60-106 0,-88-105 0,151 240 0,-32-48 0,-3 3 0,-3 2 0,-88-85 0,142 155 0,-1 1 0,1 0 0,-1 0 0,0 0 0,-1 1 0,1 0 0,-1 0 0,1 1 0,-1 0 0,0 0 0,0 1 0,-1 0 0,1 1 0,-9-1 0,3 1 0,1 2 0,0 0 0,0 0 0,0 1 0,0 1 0,0 0 0,0 0 0,-14 7 0,-16 11 0,1 1 0,1 2 0,-71 56 0,98-70 0,-48 35-90,-137 112-1185,173-132-5551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6:49.7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1994 2 24575,'-365'340'0,"172"-164"0,140-122 0,3 2 0,2 2 0,3 3 0,-38 66 0,53-72 0,1 1 0,4 1 0,-32 104 0,25-69 0,-27 83 0,-39 187 0,63-200 0,-52 282 0,-205 1202 0,135-615 0,67-373 0,76-569 0,-82 568 0,41 2 0,55-258 0,4-372 0,0 1 0,2-1 0,15 48 0,40 84 0,-33-91 0,-27-68 0,13 31 0,-1 1 0,-2 0 0,-1 1 0,-2 0 0,4 41 0,1 435 0,-4-58 0,50 181-7410,1-321 8464,31-10 5302,-84-284-6356,0-1 0,1-1 0,1 0 0,1 0 0,0-1 0,1 0 0,1 0 0,0-1 0,2-1 0,24 22 0,221 188 0,394 443 0,-185-101 0,-330-420 0,-72-88 0,100 67 0,-158-119 0,0 0 0,0-1 0,1 0 0,0 0 0,-1-1 0,2 0 0,-1-1 0,0 0 0,1 0 0,-1-1 0,1 0 0,0-1 0,0 0 0,0-1 0,-1 0 0,1 0 0,0-1 0,0 0 0,0-1 0,-1 0 0,1-1 0,-1 1 0,1-2 0,14-7 0,48-28 0,115-83 0,-43 25 0,-42 32 0,126-106 0,-211 156 0,-1-2 0,0 0 0,-2-1 0,24-36 0,39-86 0,-68 122 0,6-14 0,-1-2 0,-2 0 0,-1 0 0,8-49 0,14-148 0,-25 162 0,110-666 0,-67 507 0,97-262 0,-75 285 0,-10-3 0,40-231 0,-74 266 1359,85-579-9502,-94 528 7179,11-300 8116,-25 407-6556,3-926-596,-59 592 0,1 3 0,23-69 0,17 329 0,-7-250 0,17 338 0,2-2 0,-5 1 0,-5 0 0,-20-109 0,3 61 0,17 95 0,-2 0 0,-24-78 0,-25-52 0,-22-63 0,59 194 0,-2 0 0,-48-77 0,48 94 0,-157-241 0,131 209 0,-112-118 0,79 96 0,-102-145 0,130 161 0,52 71 0,-296-371 0,115 187 0,69 75 0,88 81 0,-36-53 0,53 71 0,-62-84 0,18 26 0,-45-83 0,4 12 0,54 85-1365,28 40-5461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1:47:59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6438 7609 24575,'6'-7'0,"-1"-1"0,1 0 0,-2 1 0,1-2 0,-1 1 0,0-1 0,-1 1 0,5-17 0,4-10 0,61-143 0,61-167 0,-112 276 0,-3-1 0,-2-1 0,7-84 0,-19 85 0,-3-1 0,-4 1 0,-2 0 0,-16-85 0,0 58 0,-4 1 0,-52-132 0,-311-644 0,250 571 0,-126-239 0,138 340 0,-220-269 0,-27 21 0,189 239 0,-9 9 0,-283-228 0,-493-272 0,691 512 0,-199-119 0,235 186 0,-265-93 0,308 135 0,-586-206 0,168 132 0,557 139-1365,18 3-5461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23:41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376 103 24575,'2'311'0,"-5"340"0,-13-457 0,-70 330 0,38-276 0,-67 545 0,81 8 0,48-607 0,45 226 0,8 72 0,-53-212-217,-14 377-7250,-2-462 9179,0 0 4260,5 183-5972,-10 535 0,-1-766-52,-17 196-7156,14-221 7684,-15 54 575,-1 15 4682,-31 332-5733,-6 134 0,61-12 0,5-353 0,25 19 0,-5-109 0,14 169 0,5 66 0,21 140 0,-54-532 0,22 104 0,-18-108 0,33 73 0,-36-96 0,1 0 0,0-1 0,1 0 0,1-1 0,1 0 0,17 16 0,-23-25 0,1 0 0,0 0 0,1 0 0,-1-1 0,1 0 0,1-1 0,-1 0 0,1 0 0,-1-1 0,1 0 0,0-1 0,1 0 0,-1-1 0,1 0 0,-1-1 0,15 1 0,326 32 0,237 8 0,340-43 0,-903 2 0,-1 1 0,32 8 0,15 2 0,-16-6 0,211 13 0,-249-20 0,0-1 0,0 0 0,-1-1 0,1-1 0,-1-1 0,0 0 0,0-1 0,18-9 0,5-6 0,69-50 0,-105 68 0,0 0 0,0 0 0,0 0 0,0-1 0,0 1 0,-1 0 0,0-1 0,0 0 0,0 0 0,0 1 0,0-1 0,-1 0 0,0-1 0,0 1 0,1-6 0,4-74 0,-3 23 0,7 4 0,21-162 0,28-232 0,-46 390 0,39-107 0,-40 132 0,-2 1 0,6-38 0,1-4 0,-7 22 0,-3 0 0,-2-1 0,-2 1 0,-7-77 0,1 12 0,5-95 0,-4-249 0,-6 376 0,-4 0 0,-37-142 0,15 83 0,-19-137 0,31 148 0,16 82 0,-27-99 0,-34-123 0,7 25 0,-54-291 0,101 431 0,10 69 0,-3 1 0,-20-81 0,3 26 0,17 65 0,-16-50 0,18 70 0,1 0 0,0 1 0,0-1 0,2-1 0,-1 1 0,1 0 0,1 0 0,0 0 0,1-1 0,0 1 0,0 0 0,5-14 0,4-6 0,1 1 0,29-56 0,-36 79 0,77-194 0,-44 111 0,-4-2 0,35-153 0,-52 180 0,23-67 0,14-61 0,-9 54 0,-21 37 0,4-9 0,-6 0 0,-4-1 0,2-114 0,-36-434 0,12 601 0,-2-44 0,-25-115 0,14 117 0,13 63 0,-2 1 0,-1 0 0,-25-66 0,27 86 0,1 1 0,0-1 0,-2-21 0,-6-23 0,-60-136 0,33 96 0,32 74 0,2-1 0,1 0 0,1-1 0,1 1 0,2-1 0,0 1 0,6-37 0,-3-11 0,-2 40 0,26-466 0,19 254 0,-26 167 0,-4-1 0,-4-1 0,1-92 0,-12 142 0,1 0 0,11-62 0,-5 42 0,2-77 0,0-2 0,0 7 0,-7-145 0,-4 130 0,0 100 0,-9-53 0,5 53 0,-1-56 0,6 31 0,-2 0 0,-4 1 0,-2-1 0,-25-87 0,7 12 0,11 42 0,15 95 0,0 1 0,0-1 0,0 0 0,-1 0 0,1 1 0,0-1 0,-1 1 0,0-1 0,1 1 0,-1 0 0,0 0 0,0 0 0,-1 0 0,1 0 0,0 0 0,-1 0 0,1 1 0,-5-3 0,-56-17 0,39 14 0,-47-12 0,-2 3 0,0 3 0,-91-5 0,-227 9 0,281 9 0,-424 3 0,-238-4 0,599-12 0,-42 1 0,119 10 0,-99 5 0,192-2 0,1-1 0,-1 1 0,1 0 0,-1 0 0,1 0 0,-1 0 0,1 0 0,-1 0 0,1 1 0,0-1 0,0 1 0,0-1 0,0 1 0,0 0 0,0 0 0,0 0 0,1 0 0,-1 0 0,1 0 0,-1 1 0,1-1 0,0 1 0,0-1 0,0 0 0,0 1 0,0 0 0,1-1 0,-1 1 0,1-1 0,-1 6 0,0 11 0,0 0 0,1 0 0,4 28 0,-2-13 0,0 66-1365,-2-78-5461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7:10.7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0 492 24575,'107'2'0,"152"21"0,737 135 0,-882-145 0,1-5 0,159-9 0,-103-2 0,408 5 0,540-4 0,-367-52 0,-287 14 0,328-20 0,-695 47 0,-1-3 0,0-5 0,-2-4 0,140-56 0,550-196 0,-503 180-1365,-260 89-5461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7:11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24575,'9'1'0,"1"0"0,-1 0 0,1 1 0,-1 0 0,12 5 0,16 4 0,51 10 0,401 75 0,1007 36-339,13-104 0,-49-32-679,-685-60 1026,-11-62 1664,-704 115-1656,0 0-16,375-57 0,-402 64 38,36-2-506,-1-4 1,79-21-1,-123 23-6358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23:59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350 129 24575,'3'192'0,"36"269"0,-2-85 0,4 26 0,-7 4 0,-35 4 0,-2-150 0,3-172 0,3-4 0,-5 0 0,-3 0 0,-20 107 0,-152 693 0,77-425 0,68-269 0,13-57 0,-10 49 0,-17 81 0,38-220 0,2 1 0,2-1 0,2 77 0,-4 47 0,-12 503 0,21-432 0,-18 350 0,4 86 0,12-460 0,25 194 0,-1-11 0,-24 1187 0,-3-696 0,6-811 0,23 130 0,-6-73 0,39 498 0,-47-479 0,-12-126 0,2-1 0,1 1 0,1-1 0,1 0 0,1 0 0,1-1 0,2 0 0,13 26 0,47 104 0,-54-112 0,3 0 0,43 70 0,-60-110 0,1 0 0,1 0 0,-1 0 0,0 0 0,1-1 0,-1 0 0,1 1 0,0-1 0,-1-1 0,1 1 0,0 0 0,0-1 0,0 0 0,1 0 0,-1 0 0,0-1 0,5 1 0,15 1 0,45-3 0,-37 0 0,2162-2 0,-2167 3 0,1-1 0,0-2 0,-1-1 0,50-13 0,-64 14 0,-1-2 0,1 0 0,-1 0 0,0-2 0,-1 1 0,1-1 0,-1-1 0,-1 0 0,1 0 0,-1-1 0,-1-1 0,9-10 0,-2 1 0,7-11 0,22-35 0,-38 53 0,-1 0 0,0 0 0,-1-1 0,0 0 0,-1 0 0,4-22 0,-4 13 0,16-126 0,-10 31 0,4-112 0,-16 169 0,-3 0 0,-22-102 0,-49-113 0,58 213 0,3-1 0,3-1 0,2 0 0,4-1 0,1-90 0,7-24 0,-4-512 0,-55 124 0,17 242 0,-86-790 0,105 850 0,14-308 0,9 319 0,3 167 0,4 1 0,25-114 0,-11 77 0,-11 56 0,-3-1 0,0-88 0,10-293 0,-13 349 0,-5 53 0,12-68 0,-7 75 0,1-62 0,-6 61 0,10-60 0,-3 36 0,-3 0 0,-6-128 0,-1 68 0,2-1194 0,-13 1150 0,0 3 0,15-49 0,-4-139 0,-10 204 0,0-42 0,12-831 0,16 807 0,-6 114 0,-3 53 0,2 0 0,22-65 0,-1 0 0,15-162 0,-43 257 0,-1-1 0,-1 0 0,0 1 0,-2-1 0,-4-23 0,3 32 0,0 0 0,-1 1 0,0 0 0,-1 0 0,0 0 0,0 0 0,-1 1 0,0-1 0,-1 2 0,-12-14 0,5 7 0,1 1 0,0-2 0,1 0 0,1 0 0,1-1 0,0-1 0,2 1 0,-1-1 0,2-1 0,1 0 0,-7-31 0,12 46 0,-1 1 0,1 0 0,-1 0 0,1 0 0,-1 0 0,0 0 0,0 0 0,-1 0 0,1 0 0,0 1 0,-1-1 0,0 1 0,1 0 0,-1 0 0,0 0 0,0 0 0,0 0 0,0 1 0,-1-1 0,1 1 0,0 0 0,-7-1 0,-12-4 0,1 2 0,-37-3 0,24 3 0,-150-14 0,-336 10 0,313 11 0,-1200-3 0,1403 0 0,1 1 0,0-1 0,0 1 0,0-1 0,0 1 0,-1 0 0,1 0 0,0 0 0,1 1 0,-1-1 0,0 1 0,0-1 0,1 1 0,-1 0 0,1 0 0,-1 0 0,1 1 0,0-1 0,0 0 0,0 1 0,0 0 0,0-1 0,1 1 0,-1 0 0,1 0 0,-1 0 0,1 0 0,-1 3 0,-3 12 0,1 0 0,0 0 0,-2 35 0,3-21 0,-2 24-1365,4-34-5461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7:05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1253 0 24575,'-4'0'0,"-14"4"0,-26 27 0,-30 30 0,-24 25 0,-29 23 0,-6-2 0,-1 2 0,1-10 0,10-8 0,14-16 0,20-16 0,22-15 0,18-9 0,17-7 0,14-9-8191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7:07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260 0 24575,'-7'1'0,"0"0"0,0 0 0,0 0 0,0 1 0,0 0 0,1 0 0,-1 1 0,1-1 0,0 2 0,-1-1 0,1 1 0,1 0 0,-1 0 0,0 0 0,1 1 0,0 0 0,-4 5 0,-9 11 0,1 1 0,-26 45 0,41-63 0,-8 12 0,-1 2 0,0 0 0,1 1 0,-11 29 0,21-47 0,0 1 0,0-1 0,-1 0 0,1 0 0,0 0 0,0 1 0,0-1 0,1 0 0,-1 0 0,0 0 0,0 0 0,1 1 0,-1-1 0,0 0 0,1 0 0,-1 0 0,1 0 0,0 0 0,-1 0 0,1 0 0,0 0 0,-1 0 0,1 0 0,0 0 0,0-1 0,0 1 0,0 0 0,0-1 0,0 1 0,0 0 0,0-1 0,0 1 0,0-1 0,0 0 0,0 1 0,1-1 0,-1 0 0,0 1 0,0-1 0,2 0 0,54 4 0,-50-4 0,336-22 0,-270 16 0,0-2-1365,-57 2-5461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24:10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24575,'8'11'0,"0"2"0,0-1 0,-1 1 0,0 1 0,-1-1 0,-1 1 0,0 0 0,5 28 0,-1-9 0,3 8 0,13 38 0,14 93 0,-38-168 0,9 56 0,5 118 0,-16 654 0,-1-807 0,0 0 0,-7 28 0,-4 44 0,1 21 0,6-77 0,-1 49 0,7-67 0,-1 0 0,-1 0 0,-10 42 0,6-25 0,1 0 0,2 0 0,1 1 0,6 54 0,-2-3 0,-2-31 0,0 29 0,16 140 0,-7-137 0,-6 186 0,-5-142 0,2-125 0,0 1 0,-1-1 0,0 0 0,-1 0 0,-1 0 0,0 0 0,0-1 0,-2 1 0,1-1 0,-1 0 0,-1 0 0,-13 20 0,12-21 0,1 0 0,0 1 0,1-1 0,-1 2 0,2-1 0,0 0 0,0 1 0,1 0 0,1-1 0,0 1 0,0 0 0,1 1 0,1 12 0,2 21 0,1-1 0,12 51 0,-12-78 0,6 83 0,-9-78 0,2 1 0,0 0 0,2-1 0,9 32 0,67 226 0,-23-82 0,-1-4 0,-31-106 0,-15-57 0,-1 0 0,6 48 0,6 69 0,-9-69 0,4 103 0,-18 510 0,1-668 33,-2 0 0,-1 0 0,-13 46 0,9-43-532,2 0 0,-5 43 0,10-50-6327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8:08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8:28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1544 0 24575,'-9'1'0,"1"1"0,0 0 0,0 0 0,0 1 0,0 0 0,0 0 0,0 1 0,1 0 0,0 0 0,0 1 0,0 0 0,-8 7 0,-7 3 0,-331 255 0,285-209 0,3 3 0,-108 135 0,147-161 0,2 1 0,1 1 0,3 1 0,-28 76 0,-39 183 0,23 15 0,25-105 0,-108 627 0,113-553-5315,4 1 3421,15-129 2319,-13 391-425,5-66 0,-27-14 2127,-20 321 2530,43 924-4657,42-1194 0,48-4 0,-37-378 0,72 216 0,-81-304 0,3-1 0,1 0 0,3-2 0,2-1 0,1-1 0,2-1 0,65 70 0,3-22 0,4-5 0,3-4 0,145 85 0,-135-95 0,3-5 0,3-5 0,3-5 0,129 38 0,-90-47 0,2-8 0,1-6 0,256 16 0,512-41 0,-825-15 0,-1-4 0,192-47 0,-135 12 0,164-69 0,-231 73 0,-2-5 0,-2-3 0,-2-4 0,-3-5 0,154-131 0,-149 103 0,-4-3 0,-4-4 0,-5-3 0,109-171 0,-137 180 0,-4-2 0,-4-3 0,-4-1 0,37-130 0,-45 99 0,-5-2 0,21-255 0,-38 186 0,-9 0 0,-7-1 0,-44-256 0,-255-896 0,219 1057 0,-216-492 0,181 519 0,-207-522 0,29-51 0,141 411 0,98 247 0,30 85 0,-4 1 0,-65-128 0,30 106-509,12 30-2956,-75-86 0,1 29 5251,109 123-153,-1 0-1,-36-24 1,-60-23-327,-135-38-2354,171 73 1545,1 6-497,-1 4 0,-2 4 0,-129-13 0,163 25 0,-255-23 0,-142-22 0,325 31 0,81 15 0,0-1 0,1-2 0,0-2 0,-69-27 0,103 33 10,0 0-1,-1-1 1,1 0 0,1-1-1,-1 1 1,1-1 0,0-1-1,1 1 1,-1-1-1,1 0 1,-6-10 0,-4-11-679,-20-50 0,34 75 526,-5-12-6683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2:18:32.8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2394 101 24575,'-34'2'0,"0"1"0,0 1 0,1 2 0,-58 17 0,-123 57 0,204-76 0,-94 41 0,1 4 0,3 5 0,-133 95 0,170-103 0,3 3 0,1 3 0,3 2 0,3 2 0,-90 122 0,97-105 0,4 2 0,-63 150 0,-29 173 0,4 71 0,-22 75 0,-82 285 0,190-631 0,9 1 0,-12 254 0,57 605 0,4-69 0,-18-887 0,-13 917 0,68-467 0,-27-389 0,6-1 0,8-2 0,72 195 0,-84-291 0,3 0 0,2-2 0,45 66 0,-5-30 0,4-2 0,5-4 0,3-3 0,183 149 0,97 11 0,-304-212 0,3-3 0,101 42 0,-128-63 0,1-2 0,0-1 0,1-1 0,0-3 0,1-1 0,54 1 0,-47-5 0,-1-2 0,1-2 0,0-1 0,-1-3 0,0-2 0,78-26 0,-38 3 0,-2-4 0,-2-4 0,-1-3 0,-3-4 0,-1-3 0,-3-3 0,89-85 0,300-303 0,-433 413 0,-1-1 0,-1-2 0,-1 0 0,-2-2 0,33-62 0,-30 41 0,-3 0 0,-3-2 0,18-71 0,140-532 0,-147 543 0,22-176 0,-15-119 0,-26-131 0,-18 444 0,-3 1 0,-5 0 0,-39-147 0,-190-640 0,179 525 0,20 92 0,-59-336 0,61-6 0,45-401 0,9 747 0,1 20 0,-12 132 0,-3-365 0,-2 436 0,-1 0 0,-2 1 0,-1 0 0,-23-64 0,-74-143 0,79 196 0,-2 0 0,-49-64 0,-82-84 0,66 84 0,56 71 0,-1 2 0,-2 2 0,-63-48 0,-146-84 0,217 151 0,-49-23 0,68 37 0,0 1 0,-1 0 0,0 1 0,0 1 0,0 0 0,-28-2 0,35 6 0,-1-1 0,1 1 0,0 1 0,-1-1 0,1 1 0,0 1 0,0-1 0,0 1 0,-12 7 0,-58 43 0,52-35 0,13-10 0,1 2 0,-1-1 0,2 1 0,-1 1 0,1 0 0,1 1 0,0-1 0,-11 22 0,-8 1-348,21-28-669,-3 5-5809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1:48:00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350 31 24575,'-1'-2'0,"0"1"0,1 0 0,-1 0 0,0 0 0,0 0 0,1 0 0,-1 0 0,0 1 0,0-1 0,0 0 0,0 0 0,0 1 0,0-1 0,-1 0 0,1 1 0,0-1 0,0 1 0,0-1 0,-1 1 0,1 0 0,0 0 0,0-1 0,-3 1 0,-35-5 0,35 4 0,-21-2 0,-1 0 0,-1 2 0,1 1 0,0 1 0,0 1 0,-49 10 0,72-10 0,0 0 0,0-1 0,0 1 0,0 1 0,0-1 0,0 0 0,0 1 0,1-1 0,-1 1 0,1 0 0,0 0 0,0 0 0,0 0 0,0 0 0,0 0 0,1 1 0,-1-1 0,1 1 0,0-1 0,0 1 0,1-1 0,-1 1 0,0 0 0,1-1 0,0 1 0,0 5 0,1 13 0,0 1 0,1-1 0,6 25 0,-5-28 0,21 94 0,66 189 0,-84-286-227,0 0-1,1 0 1,0-1-1,2 0 1,10 15-1,-10-18-6598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8:40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324 46 24575,'-50'-1'0,"22"0"0,-53 4 0,73-2 0,0 0 0,0 1 0,0 0 0,0 0 0,0 1 0,0 0 0,1 1 0,-1-1 0,1 1 0,-12 9 0,13-8 0,0 0 0,0 0 0,1 0 0,0 1 0,0 0 0,0 0 0,1 0 0,-1 1 0,1-1 0,1 1 0,0 0 0,-5 12 0,7-14 0,1-1 0,-1 1 0,1 0 0,0-1 0,0 1 0,0-1 0,1 1 0,0 0 0,-1-1 0,2 1 0,-1-1 0,0 0 0,1 1 0,0-1 0,0 0 0,0 0 0,1 0 0,-1 0 0,1 0 0,0-1 0,0 1 0,4 2 0,5 6 0,1-2 0,1 0 0,0 0 0,0-2 0,1 0 0,0 0 0,24 8 0,3 2 0,-28-12 0,0-2 0,-1 0 0,2-1 0,-1 0 0,0-1 0,0 0 0,16-1 0,102-8 0,-128 7 0,1-1 0,-1 0 0,1 1 0,-1-1 0,0-1 0,0 1 0,1-1 0,-1 0 0,0 0 0,0 0 0,-1 0 0,1-1 0,0 1 0,-1-1 0,1 0 0,-1 0 0,0 0 0,0-1 0,0 1 0,-1-1 0,1 0 0,-1 1 0,0-1 0,0 0 0,0 0 0,0-1 0,-1 1 0,2-7 0,0-7 0,-1 0 0,0 1 0,-1-1 0,-1 0 0,-5-34 0,4 47 0,0 0 0,0-1 0,0 1 0,-1 0 0,1-1 0,-1 1 0,-1 0 0,1 0 0,-1 1 0,0-1 0,0 0 0,0 1 0,0 0 0,-1 0 0,0 0 0,0 0 0,0 0 0,-9-5 0,-4-1 0,0 1 0,0 1 0,-1 0 0,-20-5 0,-3-1 0,20 7-1365,1 1-5461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8:43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51 24575,'404'-20'0,"-301"12"0,155 8 0,-105 3 0,49-16 0,11 1 0,573 12-1365,-765 0-5461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8:47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24575,'4'6'0,"0"0"0,-1 0 0,0 0 0,0 0 0,0 0 0,-1 1 0,0-1 0,2 13 0,4 11 0,49 158 0,16 44 0,-65-212-273,-1 1 0,-1 0 0,-1 0 0,2 24 0,-5-20-6553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8:47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0 24575,'-4'0'0,"-2"8"0,-3 4 0,-2 7 0,-1 9 0,-5 0 0,2 0 0,3-2 0,0 0 0,1 0 0,-1-5 0,1-2 0,-2 0 0,2-3-8191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8:48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24575,'5'0'0,"4"0"0,11 0 0,5 5 0,7 4 0,7 7 0,9-1 0,5-3 0,-7 2 0,-6-2 0,-11-3-8191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9:25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1 125 24575,'140'-2'494,"87"-9"-7258,-131 1 6250,-63 5-671,15-4 3798,33-5 2743,36-10-5356,-88 17 0,0 0 0,1 2 0,46-2 0,-31 5 0,47-8 0,42-2 0,1180 13 0,-1298 0-170,0 1-1,-1 0 0,1 1 1,-1 1-1,0 0 0,0 1 1,16 8-1,-16-6-6655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9:26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24575,'4'5'0,"6"0"0,1 5 0,2 0 0,0 2 0,2 4 0,-2 4 0,-4 2 0,-2 1 0,-3 2 0,-6-4 0,-3-1 0,-5-4 0,-5-5 0,1-4-8191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9:28.6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129 3 24575,'-21'42'0,"1"1"0,3 1 0,1 1 0,2 0 0,2 1 0,2 0 0,2 1 0,3 0 0,-1 66 0,7-88 0,1 0 0,1 0 0,1 0 0,1 0 0,1-1 0,1 0 0,2 0 0,0 0 0,2-1 0,0-1 0,1 0 0,27 35 0,-31-48 0,1 1 0,0-1 0,1-1 0,0 0 0,1 0 0,-1-1 0,1 0 0,1-1 0,-1-1 0,1 1 0,0-2 0,0 0 0,1 0 0,-1-1 0,21 2 0,19 1 0,0-3 0,81-5 0,-63 0 0,311 4 0,182-5 0,-543 2 0,0 0 0,0-1 0,27-7 0,-41 8 0,-1-1 0,1 0 0,-1-1 0,0 1 0,0-1 0,0 0 0,0 0 0,0 0 0,0-1 0,-1 1 0,0-1 0,0 0 0,0-1 0,0 1 0,-1-1 0,4-5 0,1-5 0,-1-1 0,0 0 0,-1-1 0,-1 1 0,-1-1 0,0 0 0,-1-1 0,1-21 0,-5-148 0,-2 89 0,3 80 0,0 1 0,-1 0 0,-1-1 0,-1 1 0,-7-27 0,8 38 0,-1-1 0,0 1 0,0 0 0,-1 0 0,0 0 0,0 0 0,0 1 0,-1 0 0,0 0 0,0 0 0,0 0 0,0 1 0,-1 0 0,0 0 0,0 0 0,-12-5 0,-77-33 0,-1 4 0,-1 4 0,-2 5 0,-2 4 0,-121-14 0,100 29 0,-163 9 0,143 3 0,118-1-20,1 2-1,-32 6 0,21-3-1282,14-3-5523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9:31.4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452 28 24575,'-12'-1'0,"0"0"0,-1-1 0,-19-6 0,-25-4 0,38 10 0,1 1 0,-1 1 0,0 0 0,-36 6 0,47-4 0,0 1 0,-1 0 0,1 0 0,1 0 0,-1 1 0,0 0 0,1 1 0,0-1 0,0 2 0,0-1 0,1 1 0,0 0 0,-7 8 0,2-1 0,1 0 0,0 2 0,1-1 0,1 1 0,0 0 0,-8 25 0,13-32 0,0 0 0,1 0 0,0 0 0,0 0 0,1 1 0,0-1 0,1 0 0,0 1 0,0-1 0,0 1 0,1-1 0,1 0 0,-1 0 0,1 1 0,4 8 0,-4-13 0,1 0 0,0 0 0,0 0 0,0 0 0,0-1 0,0 1 0,1-1 0,-1 0 0,1 0 0,7 5 0,49 23 0,-26-14 0,-18-9 0,1-1 0,1 0 0,-1-1 0,1-1 0,0-1 0,1 0 0,28 1 0,135-5 0,-80-3 0,-95 4 0,0-1 0,1 0 0,-1 0 0,0-1 0,0 0 0,0 0 0,0-1 0,0 0 0,0 0 0,-1 0 0,1-1 0,-1 0 0,1 0 0,-1-1 0,0 0 0,0 0 0,-1 0 0,1-1 0,-1 0 0,0 0 0,0 0 0,-1 0 0,1-1 0,-1 0 0,0 0 0,-1 0 0,5-10 0,-3 6 0,0-1 0,-1 1 0,0-1 0,-1 0 0,0 0 0,-1 0 0,0-1 0,-1 1 0,0 0 0,-1-1 0,0 1 0,-1 0 0,0-1 0,-3-14 0,2 18 0,-1 1 0,1-1 0,-1 1 0,0 0 0,-1 0 0,0 0 0,0 1 0,0-1 0,-1 1 0,0 0 0,0 0 0,0 1 0,-1-1 0,0 1 0,0 0 0,0 1 0,-1 0 0,0 0 0,1 0 0,-1 1 0,-13-5 0,-19-3 64,-44-6 0,-29-9-1557,95 21-5333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9:42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24575,'8'10'0,"-1"1"0,0 0 0,-1 1 0,0-1 0,-1 1 0,0 1 0,-1-1 0,5 21 0,10 27 0,10 22 0,27 126 0,-48-183 0,2-1 0,0 0 0,2 0 0,1-1 0,0-1 0,2 0 0,0-1 0,21 21 0,50 44 0,-12-14 0,-54-50 0,90 109 0,-20-24 0,-8-11 0,-33-36 0,3-2 0,110 97 0,-134-128 0,40 50 0,14 15 0,-54-64-1365,-17-16-5461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1:49:23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2170 157 24575,'-551'0'0,"513"2"0,-54 9 0,-25 2 0,94-11 0,0 2 0,1 1 0,0 1 0,0 0 0,0 2 0,1 1 0,-34 18 0,18-9 0,-40 13 0,42-16 0,0 0 0,0 3 0,-42 28 0,-30 16 0,-31-1 0,89-41 0,1 2 0,-84 51 0,101-52 0,1 1 0,2 1 0,0 2 0,1 1 0,2 1 0,0 1 0,-37 57 0,35-42 0,2-2 0,-24 50 0,43-76 0,0-1 0,1 1 0,0 0 0,1 1 0,1-1 0,1 1 0,-1 24 0,5 531 0,1-538 0,2 1 0,0-2 0,3 1 0,12 37 0,-7-27 0,0 7 0,3 0 0,2-1 0,2-1 0,44 76 0,91 134 0,74 163 0,-205-373 0,0 1 0,35 53 0,-48-87 0,0 0 0,0-1 0,2-1 0,-1 0 0,2 0 0,0-1 0,22 14 0,71 55 0,-78-57 0,1-1 0,53 31 0,37 8 0,155 58 0,-227-104 0,0-3 0,68 10 0,-17-9 0,189 5 0,-192-18 0,104-4 0,-166-2 0,0-1 0,-1-2 0,55-19 0,1-1 0,-51 18 0,1-1 0,37-18 0,-63 23 0,-1-1 0,1 0 0,-2-1 0,1 0 0,-1-1 0,0 0 0,-1-1 0,0 0 0,11-14 0,172-203 0,-99 119 0,-42 46 0,-2-2 0,-4-2 0,75-141 0,-26 36 0,-66 126 0,-3-1 0,-1-1 0,-3-1 0,-2-1 0,19-68 0,-25 38 0,-3 0 0,-4-1 0,-3 1 0,-9-120 0,-1 158 0,-1 0 0,-3 0 0,-1 1 0,-24-59 0,21 61 0,-65-143 0,-8-27 0,29 74 0,45 103 0,-4-12 0,-1 2 0,-39-64 0,39 80 0,-2 1 0,0 1 0,-2 0 0,-35-27 0,-105-69 0,142 106 0,-196-113 0,116 71 0,49 25 0,-2 3 0,0 1 0,-90-28 0,127 49 0,1-1 0,-1-1 0,-17-10 0,-36-16 0,13 12 0,39 13 0,0 1 0,0 1 0,-1 1 0,1 1 0,-34-5 0,27 8 0,0 0 0,0 1 0,-25 4 0,40-2 0,-1 0 0,1 0 0,1 1 0,-1 0 0,0 0 0,1 1 0,-1 0 0,1 1 0,1 0 0,-15 11 0,0 3 0,1 1 0,0 1 0,2 1 0,1 0 0,-22 34 0,39-54 0,0 0 0,0 0 0,0 0 0,-1 0 0,1 0 0,-1-1 0,1 1 0,-1 0 0,0-1 0,0 0 0,1 1 0,-1-1 0,0 0 0,0 0 0,0 0 0,0 0 0,-1 0 0,1 0 0,0-1 0,0 1 0,0-1 0,-1 0 0,1 1 0,0-1 0,-1 0 0,1 0 0,0 0 0,0-1 0,-1 1 0,1-1 0,0 1 0,0-1 0,0 0 0,0 1 0,0-1 0,-1 0 0,1-1 0,1 1 0,-1 0 0,0 0 0,0-1 0,-1-1 0,-13-9 0,2-1 0,0-1 0,0 0 0,-11-17 0,11 15 0,-23-30 0,27 31 0,0 1 0,-2 1 0,1 0 0,-2 1 0,0 0 0,-22-16 0,35 28 0,-1-1 0,1 1 0,-1 0 0,1 0 0,-1 0 0,0-1 0,1 1 0,-1 0 0,1 0 0,-1 0 0,1 0 0,-1 0 0,1 0 0,-1 0 0,0 0 0,1 0 0,-1 0 0,1 0 0,-1 0 0,1 1 0,-1-1 0,1 0 0,-1 0 0,1 0 0,-1 1 0,1-1 0,-1 0 0,1 1 0,-1 0 0,-12 19 0,0 32 0,12-45 0,-50 332 0,37-227 0,15-258 0,-2 55 0,1 76-75,0 30 262,0 27-1664,0-17-5349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9:44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24575,'19'-1'0,"-1"0"0,1 2 0,0 0 0,-1 2 0,1 0 0,-1 1 0,0 0 0,0 2 0,0 0 0,-1 1 0,28 15 0,-45-21 0,1-1 0,0 1 0,0 0 0,0-1 0,0 1 0,0-1 0,0 1 0,0-1 0,0 0 0,0 1 0,0-1 0,0 0 0,0 0 0,0 0 0,0 1 0,0-1 0,0 0 0,0-1 0,0 1 0,0 0 0,0 0 0,0 0 0,0-1 0,0 1 0,2-1 0,-2 0 0,0-1 0,1 1 0,-2 0 0,1 0 0,0-1 0,0 1 0,0-1 0,-1 1 0,1-1 0,0 1 0,-1-1 0,0 1 0,1-1 0,-1 1 0,0-3 0,1-11 0,-1 0 0,0 0 0,-4-17 0,2 16 0,1-4-93,-7-45-1179,2 47-5554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8:17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24575,'0'4'0,"5"1"0,4 1 0,7-2 0,3-1 0,4-1 0,1-1 0,2-1 0,0 0 0,4 0 0,1 0 0,0 0 0,-1 0 0,3-1 0,-5 6 0,-7 0-8191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8:18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0 24575,'4'0'0,"6"0"0,5 4 0,0 6 0,2 1 0,-2 3 0,-4 3 0,-4 4 0,-6-3 0,-9-4 0,-6-4 0,-6-4 0,-3-3 0,-3-2 0,4-1-8191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8:19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24575,'5'0'0,"4"0"0,7 0 0,3 0 0,4 0 0,1 0 0,2 0 0,4 0 0,2-4 0,-1-2 0,-1 1 0,-2 0 0,-1 2 0,-1 1 0,-5 1-8191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8:20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24575,'8'0'0,"14"0"0,1 1 0,24 4 0,-41-4 0,0 0 0,0 0 0,0 1 0,-1 0 0,1 0 0,-1 0 0,1 1 0,-1 0 0,0 0 0,0 0 0,0 1 0,0 0 0,4 5 0,-7-7 0,0 1 0,0 1 0,-1-1 0,1 0 0,-1 0 0,0 0 0,0 1 0,0-1 0,-1 1 0,1-1 0,-1 1 0,0-1 0,0 1 0,0-1 0,0 0 0,0 1 0,-1-1 0,0 1 0,1-1 0,-1 1 0,-1-1 0,1 0 0,0 0 0,-1 0 0,0 0 0,-3 6 0,-4 5 0,-1 0 0,0 0 0,0-1 0,-15 14 0,5-8-1365,2-4-5461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8:21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1 146 24575,'20'-1'0,"0"-1"0,0-2 0,0 0 0,-1 0 0,1-2 0,-1 0 0,0-2 0,31-16 0,-5 3 0,-1 3 0,31-15 0,-59 25-1365,-1 2-5461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8:23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24575,'1'0'0,"24"-1"0,-1 1 0,1 0 0,0 2 0,0 1 0,-1 1 0,1 1 0,-1 1 0,37 15 0,-58-19 0,0 1 0,0-1 0,0 1 0,0 0 0,0 0 0,-1 0 0,1 0 0,-1 0 0,0 0 0,0 0 0,0 1 0,-1-1 0,1 1 0,-1 0 0,0-1 0,0 1 0,0 0 0,0 0 0,0 0 0,-1 0 0,0-1 0,0 1 0,0 5 0,-1 14 0,-1 0 0,-6 35 0,7-50 0,-8 30-1365,0-10-5461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19:54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85 24575,'-147'1'0,"144"-1"0,0 1 0,0 0 0,0 0 0,1 0 0,-1 0 0,0 0 0,1 0 0,-1 1 0,1-1 0,-1 1 0,1 0 0,0 0 0,0 0 0,0 0 0,0 0 0,0 0 0,0 0 0,0 1 0,1-1 0,-1 1 0,1-1 0,0 1 0,0 0 0,0-1 0,0 1 0,0 0 0,0 0 0,1 0 0,0 0 0,-1 3 0,-1 14 0,1 0 0,1 0 0,3 28 0,-2-22 0,-1-22 0,1 0 0,-1 0 0,0 0 0,1 0 0,0 0 0,0 0 0,0-1 0,0 1 0,1 0 0,0-1 0,-1 1 0,1-1 0,0 1 0,1-1 0,-1 0 0,1 0 0,-1 0 0,1 0 0,0 0 0,4 3 0,0-3 0,-1 1 0,1-1 0,0 0 0,0-1 0,0 0 0,0 0 0,1 0 0,-1-1 0,0 0 0,10 0 0,-2 0 0,-1 0 0,1-1 0,0-1 0,-1 0 0,1-1 0,-1-1 0,18-5 0,-26 6 0,-1 0 0,1-1 0,-1 0 0,0 0 0,0 0 0,-1 0 0,1-1 0,-1 0 0,1 0 0,-1 0 0,0-1 0,-1 1 0,1-1 0,-1 0 0,0 0 0,0 0 0,0-1 0,-1 1 0,0 0 0,3-12 0,-2 5 0,0 0 0,0 0 0,-2-1 0,1 1 0,-2-1 0,0 1 0,0-1 0,-1 1 0,-4-21 0,3 25 0,0 1 0,-1 0 0,1 0 0,-1 0 0,-1 0 0,1 0 0,-1 1 0,-1 0 0,1 0 0,-1 0 0,0 0 0,0 0 0,0 1 0,-1 0 0,0 1 0,0-1 0,-7-3 0,-2-2-1365,3 1-5461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0:05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239 206 24575,'-5'0'0,"-1"-4"0,-3-1 0,-6-5 0,-3-5 0,-3-3 0,-3-3 0,-1 1 0,4 1 0,0 3 0,5 0 0,1-1 0,-2 2 0,2-1 0,4 2-8191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0:05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 24575,'0'4'0,"0"6"0,0 9 0,-4 2 0,-2 2 0,1 0 0,1 2 0,1-1 0,-3-3 0,-1-5-8191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1:49:51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2020 5 24575,'-32'2'0,"1"2"0,0 2 0,0 1 0,0 1 0,1 1 0,-47 22 0,32-14 0,-326 135 0,272-105 0,-158 101 0,195-102 0,2 3 0,2 3 0,-100 116 0,72-67 0,4 4 0,-124 210 0,169-247 0,4 2 0,2 1 0,4 2 0,3 0 0,3 2 0,-15 101 0,0 148 0,9 506 0,31-733 0,4-1 0,4 0 0,49 183 0,-18-143 0,5-1 0,68 130 0,-14-70 0,7-4 0,9-5 0,233 281 0,-231-325 0,220 198 0,-269-276 0,254 209 0,-255-220 0,2-4 0,150 75 0,-96-66 0,2-5 0,2-6 0,2-6 0,156 27 0,60-20 0,1-17 0,572-20 0,-806-16 0,-2-5 0,1-5 0,162-44 0,-205 38 0,-2-2 0,0-4 0,-2-3 0,-1-3 0,-2-2 0,89-66 0,477-401 0,-525 407 0,-4-5 0,-4-5 0,137-193 0,-216 270 0,-2-2 0,-1 0 0,-1-1 0,-2 0 0,-1-1 0,-1 0 0,-2-1 0,5-37 0,-1-38 0,-2-127 0,-9 187 0,-4-1117 0,-6 1036 0,-5 0 0,-38-154 0,-88-244 0,105 402 0,2 20 0,-3 2 0,-6 2 0,-3 1 0,-5 3 0,-4 2 0,-126-167 0,85 140 0,-178-220 0,203 262 0,-4 3 0,-89-71 0,95 96 0,-2 2 0,-3 5 0,-1 2 0,-2 3 0,-139-50 0,137 65 0,-2 4 0,-1 4 0,0 3 0,-101-5 0,-334 16 0,312 6 0,-654 59 0,617-32-3799,-72 8 248,104-16 4117,65-3 5065,-68 23-3880,-144 19-2349,222-60-767,115-1-5461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0:05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24575,'4'0'0,"6"0"0,5 0 0,1 4 0,1 2 0,-2 3 0,0 5 0,3 0 0,2-2 0,-3 0 0,1-1 0,-4-3-8191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0:08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108 102 24575,'0'-1'0,"0"1"0,0-1 0,0 1 0,0-1 0,0 1 0,0-1 0,0 1 0,0-1 0,0 1 0,0-1 0,0 0 0,0 1 0,-1-1 0,1 1 0,0-1 0,0 1 0,-1 0 0,1-1 0,0 1 0,0-1 0,-1 1 0,1-1 0,0 1 0,-1 0 0,1-1 0,-1 1 0,1 0 0,-1-1 0,1 1 0,0 0 0,-1 0 0,1-1 0,-1 1 0,0 0 0,-21 6 0,-13 23 0,29-22 0,1 1 0,1 0 0,-1 0 0,2 1 0,-1-1 0,1 1 0,0 0 0,1 0 0,0 0 0,0 0 0,1 0 0,0 0 0,0 0 0,1 1 0,1-1 0,0 0 0,2 14 0,0-12 0,-1 0 0,1 0 0,1 0 0,0 0 0,1-1 0,0 0 0,0 0 0,1 0 0,0-1 0,1 0 0,0 0 0,1 0 0,15 14 0,-10-13 0,1-1 0,0 0 0,0-1 0,1-1 0,0 0 0,0-1 0,0-1 0,1 0 0,0-1 0,0 0 0,0-2 0,0 0 0,0 0 0,1-2 0,20-1 0,10 2 0,34 0 0,-76-1 0,1-1 0,0 1 0,0-1 0,0-1 0,0 1 0,0-1 0,-1 0 0,1 0 0,9-6 0,-12 5 0,0 1 0,0-2 0,0 1 0,-1 0 0,1 0 0,-1-1 0,0 1 0,0-1 0,0 0 0,0 0 0,-1 0 0,1 0 0,-1 0 0,0 0 0,-1 0 0,1 0 0,0-5 0,0-13 0,0 1 0,-3-25 0,0 23 0,0 6 0,0 1 0,-2-1 0,0 1 0,-1 0 0,0 1 0,-1-1 0,-1 1 0,0 0 0,-1 1 0,-1 0 0,-1 0 0,1 1 0,-2 0 0,0 0 0,-1 1 0,0 1 0,0 0 0,-19-12 0,21 17 11,-1 0 0,0 1 1,0 0-1,-1 1 0,1 0 0,-1 0 0,0 2 0,-19-3 0,-9 1-485,-50 3 0,71 2-43,-9-1-6309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0:36.4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351 24 24575,'-28'0'0,"1"0"0,0 2 0,-1 1 0,1 1 0,0 2 0,-30 9 0,50-13 0,0 0 0,0 1 0,0-1 0,1 1 0,-1 1 0,1-1 0,0 1 0,0 0 0,0 1 0,0-1 0,1 1 0,0 0 0,0 1 0,0-1 0,1 1 0,-1 0 0,1 0 0,1 1 0,-1-1 0,1 1 0,0-1 0,1 1 0,0 0 0,0 0 0,0 0 0,1 0 0,0 1 0,0-1 0,1 11 0,-2 245 0,5-125 0,-2-109 0,2 0 0,7 29 0,1 10 0,-7-40 0,16 50 0,-13-57 0,-1 1 0,-2 0 0,0 0 0,1 25 0,11 90 0,-7-77 0,-6-44 0,0-1 0,2 0 0,10 26 0,7 24 0,-19-55 0,2 15 0,1 1 0,1-1 0,1 0 0,2-1 0,22 43 0,-26-59 0,1-1 0,0 0 0,0 0 0,0 0 0,1-1 0,0-1 0,0 1 0,1-1 0,0-1 0,0 1 0,0-1 0,0-1 0,0 0 0,1 0 0,16 2 0,11 0 0,0-1 0,65-2 0,-76-2 0,-4 0 0,0 0 0,0-2 0,37-6 0,-51 5 0,-1 1 0,1-1 0,-1 0 0,0 0 0,1-1 0,-1 0 0,-1-1 0,1 1 0,-1-1 0,0-1 0,0 1 0,0-1 0,8-11 0,11-21 0,-1 0 0,-3-2 0,-1 0 0,28-82 0,-22 54 0,-25 64 0,76-209 0,-68 178 0,-1 1 0,-2-1 0,-1-1 0,0-47 0,-3 42 0,8-42 0,-5 51 0,-1 0 0,-2-64 0,-4 81 0,-1-1 0,0 1 0,-1 0 0,-1 0 0,0 0 0,-1 1 0,-1-1 0,-15-24 0,4 13 0,0 1 0,-2 0 0,-33-31 0,34 40 0,-1 0 0,0 1 0,-2 1 0,1 2 0,-2 0 0,-46-18 0,31 14 0,-36-20 0,50 23 0,0 1 0,-1 1 0,0 1 0,-31-7 0,-21-4-1365,59 19-5461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0:48.5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3275 2077 24575,'-44'-39'0,"-2"2"0,-2 2 0,-2 2 0,-60-30 0,37 21 0,-797-426 0,-175-105 0,958 515 0,-114-98 0,-63-84 0,32 49 0,173 154 0,41 26 0,0 0 0,1-1 0,-21-19 0,-4 1-1365,30 20-5461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0:49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736 0 24575,'-78'3'0,"0"3"0,-108 21 0,-146 55 0,329-81 0,-1 1 0,1-1 0,0 0 0,0 1 0,0 0 0,0 0 0,0 0 0,0 0 0,0 1 0,1-1 0,-1 1 0,1-1 0,-1 1 0,1 0 0,0 0 0,0 0 0,1 0 0,-1 0 0,0 0 0,1 1 0,0-1 0,0 0 0,0 1 0,0-1 0,0 5 0,-1 10 0,1 1 0,0-1 0,4 34 0,0-17 0,30 489 0,-28-489-1365,0-10-5461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1:42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0 24575,'-10'25'0,"2"0"0,1 0 0,0 0 0,2 1 0,1 0 0,-1 32 0,-1 2 0,-38 371 0,42-352-27,4-65-94,-2 0-1,1 0 0,-2 0 1,0 0-1,-1 0 0,0 0 1,-1 0-1,-1 0 0,0-1 1,-8 17-1,4-17-6704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1:47.2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11009 2319 24575,'33'-1'0,"-1"-3"0,64-14 0,-16 2 0,1274-125 0,-354 42 0,118-123-490,-236 42 57,6 47 508,-635 119 67,-250 14-113,0 0 1,-1 0-1,1 0 1,0-1-1,-1 1 1,1-1 0,0 1-1,-1-1 1,1 0-1,-1 0 1,1 0-1,-1 0 1,0-1-1,1 1 1,-1-1-1,0 1 1,0-1-1,0 0 1,0 0 0,0 0-1,0 0 1,-1 0-1,1 0 1,-1 0-1,2-3 1,-1 1-35,-1-1 1,0 1 0,0-1-1,0 1 1,-1-1-1,1 0 1,-1 1 0,0-1-1,-1 0 1,1 1-1,-1-1 1,0 1 0,-2-9-1,-4-7 5,0 0 0,-2 1 0,0 1 0,-20-31 0,-57-69 0,54 78 0,-83-101 0,-7 6 0,-180-156 0,226 224 0,-3 4 0,-166-101 0,185 132 0,0 2 0,-2 2 0,-1 4 0,-1 2 0,-88-18 0,2 15 0,-247-11 0,-155 33 0,346 5 0,3-1 0,-399 6 0,-2 36 0,-288 16 0,699-51 0,-1039 3 0,753-13 0,-462 17 0,-435-3 0,851-14 0,-286 2-5170,-1078 0 12244,1182 0-8978,15 29 1904,4 37 0,176-15 0,380-32 0,1 5 0,-154 50 0,85-20 0,116-33 0,-263 76 0,338-93 0,0 0 0,0 1 0,1 0 0,-1 0 0,1 1 0,1 1 0,-1-1 0,1 1 0,0 0 0,0 0 0,1 1 0,-10 16 0,-4 10 0,-29 69 0,33-66 0,-28 64 0,-58 199 0,85-232 0,3 1 0,3 0 0,4 1 0,0 78 0,8-125 0,1-1 0,0 1 0,2-1 0,1 0 0,0 0 0,2 0 0,0-1 0,18 35 0,-10-28 0,2-1 0,1 0 0,1-1 0,2-1 0,33 33 0,1-9 0,3-3 0,1-3 0,2-2 0,108 54 0,-119-71 0,1-3 0,1-2 0,0-2 0,2-3 0,-1-2 0,76 7 0,334-1 0,-377-18 0,-66 0 0,1099-5-285,12-52 7,923-38 841,-1647 94-563,419 5 0,-547 14 0,436 84 0,-528-54 0,-46-9 0,-61-20 0,86 31 0,-127-34 0,-26-10 0,-1-1 0,1 0 0,-1-1 0,1-1 0,0 0 0,27 3 0,309-5 0,-158-3 0,86-21 0,-249 20 0,95-22 0,-79 18 0,1-1 0,88-3 0,-113 10 0,-1-1 0,37-8 0,0-1 0,-12 2 0,0-2 0,-1-1 0,43-20 0,41-13 0,-94 33 0,0-1 0,-1-2 0,39-24 0,53-25 0,-9 12 6,-65 28-463,1 3 0,64-20 0,-93 36-6369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1:54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1452 103 24575,'-95'0'0,"8"-2"0,-1 4 0,-115 17 0,69 4 0,30-8 0,0 5 0,-187 62 0,256-68 0,2 2 0,0 1 0,-57 39 0,77-46 0,-1 0 0,1 1 0,1 0 0,0 1 0,1 1 0,0 0 0,1 0 0,1 1 0,0 1 0,-12 25 0,15-21 0,2 1 0,0-1 0,2 1 0,0 0 0,1 0 0,1 0 0,4 32 0,-2 8 0,1-39 0,0-1 0,1 1 0,2-1 0,0 0 0,1 0 0,0-1 0,2 0 0,0-1 0,15 22 0,-4-7 0,2 0 0,1-2 0,2 0 0,0-2 0,2 0 0,2-2 0,56 42 0,-2-17 0,1-4 0,181 74 0,-181-90 0,2-4 0,110 22 0,-126-35 0,134 10 0,9 2 0,-48-4 0,-13-1 0,-85-11 0,86 4 0,417-13 0,-277-4 0,-271 0 0,0-1 0,-1 0 0,1-2 0,0 0 0,40-18 0,22-4 0,-31 12 0,76-32 0,-107 38 0,-2-1 0,1-2 0,-2 0 0,1-1 0,-2 0 0,23-22 0,-34 28 0,0-2 0,-1 1 0,0-1 0,0 0 0,0 0 0,-1 0 0,-1-1 0,0 0 0,0 0 0,-1 0 0,3-11 0,0-15 0,4-70 0,-4 37 0,3-242 0,-10 215 0,0 79 0,0-1 0,-2 1 0,0 0 0,0 0 0,-2 0 0,0 1 0,-1 0 0,-1 0 0,0 0 0,-1 0 0,0 1 0,-2 1 0,0 0 0,-19-22 0,-6 0 0,-1 1 0,-2 2 0,-72-49 0,36 32 176,-2 4-1,-96-43 1,-2 22-1255,124 52-2037,-78-12 0,6 17 8292,54 6-2215,22-1-4314,-63-5 1353,-193 8 0,143 4 0,41-4 0,-128 5 0,227 0 0,0 0 0,1 1 0,0 1 0,0 1 0,0 1 0,1 0 0,-22 13 0,1 2 0,2 2 0,-36 30 0,70-53 0,0 1 0,0-1 0,0 1 0,0 0 0,0 0 0,1 0 0,-1-1 0,0 1 0,1 1 0,-1-1 0,1 0 0,0 0 0,0 1 0,0-1 0,0 0 0,0 1 0,1-1 0,-1 1 0,1-1 0,-1 1 0,1-1 0,0 1 0,0-1 0,0 1 0,0 0 0,1-1 0,-1 1 0,1-1 0,-1 1 0,1-1 0,0 0 0,0 1 0,0-1 0,0 0 0,1 1 0,-1-1 0,2 2 0,0-1 0,-1 0 0,1-1 0,0 0 0,-1 1 0,1-1 0,0 0 0,0 0 0,0-1 0,0 1 0,1-1 0,-1 0 0,0 1 0,1-1 0,-1-1 0,1 1 0,-1 0 0,1-1 0,-1 0 0,1 0 0,-1 0 0,1 0 0,-1 0 0,1-1 0,-1 0 0,1 0 0,5-2 0,-7 3 7,0-1-1,-1 0 0,1 0 0,0 0 1,-1 0-1,1 0 0,0 0 1,-1-1-1,0 1 0,1 0 1,-1-1-1,0 1 0,0-1 0,1 0 1,-1 1-1,0-1 0,-1 0 1,2-2-1,-2 3-51,1 0 0,-1 0 0,0 0 0,0 0 0,0 0 0,0 0 0,0-1 0,0 1 0,0 0 0,-1 0 0,1 0 0,0 0 0,0 0 0,-1 0 0,1 0 0,-1 0 0,1 0 0,-1 0 0,0 0 0,1 0 0,-1 0 0,0 0 0,1 1 0,-1-1 0,0 0 0,0 0 0,0 1 0,0-1 0,0 0 0,0 1 0,0-1 0,-1 1 0,-13-7-6781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2:34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1199 125 24575,'-4'1'0,"0"0"0,0 0 0,0 1 0,0-1 0,1 1 0,-1 0 0,0 0 0,1 1 0,0-1 0,-6 6 0,0-1 0,-39 32 0,2 2 0,-54 61 0,-73 104 0,146-173 0,-44 55 0,5 3 0,3 2 0,4 3 0,5 3 0,4 2 0,-59 173 0,30 2 0,12 3 0,-41 381 0,89-407 0,15 276 0,7-276 0,3-28 0,11-1 0,81 401 0,19-25 0,-117-597 0,99 400 0,-77-331 0,3-2 0,3-1 0,58 101 0,55 67 0,197 250 0,-283-421 0,3-3 0,2-3 0,4-2 0,80 57 0,-118-97 0,1-1 0,0-2 0,0-1 0,2-1 0,0-1 0,0-1 0,1-2 0,0-1 0,1-1 0,0-2 0,0-1 0,0-1 0,0-2 0,59-5 0,-66 0 0,0-1 0,-1-2 0,0 0 0,0-1 0,0-1 0,-1-1 0,0-1 0,37-26 0,12-14 0,70-67 0,-119 98 0,186-171 0,-9-10 0,177-230 0,-299 329 0,-5-3 0,-4-4 0,-5-2 0,-5-3 0,-5-2 0,60-195 0,-50 89 38,-10-2 0,41-392 0,-65 152-6936,-23 56 6035,-10-204 6340,0 91-3307,-24-184-2170,11 548 0,-7 1 0,-65-224 0,80 348 0,-2 1 0,-1 0 0,-2 1 0,-1 0 0,-1 1 0,-1 1 0,-2 0 0,-1 1 0,-1 2 0,-1 0 0,-42-37 0,-13-2 0,-3 3 0,-3 3 0,-2 4 0,-154-72 0,210 115 0,-1 1 0,0 2 0,0 1 0,-45-5 0,-127-1 0,165 12 0,-132-2 0,0 7 0,-253 39 0,166-6 0,-187 32 0,410-62-1365,7-1-5461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07.4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24575,'1165'0'-1365,"-1137"0"-5461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1:56:35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08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24575,'5'0'0,"-1"2"0,1-1 0,0 0 0,0 1 0,-1 0 0,1 0 0,-1 1 0,1-1 0,-1 1 0,7 5 0,1 1 0,357 239 0,-365-245 0,1 0 0,-1 0 0,0 1 0,0-1 0,-1 1 0,1 0 0,-1 0 0,0 0 0,0 1 0,0-1 0,0 1 0,1 5 0,-3-7 0,0 0 0,-1 1 0,1-1 0,-1 0 0,0 1 0,0-1 0,0 0 0,-1 1 0,1-1 0,-1 0 0,1 1 0,-1-1 0,0 0 0,-1 0 0,1 0 0,0 0 0,-1 0 0,0 0 0,-3 5 0,-11 14 13,-1-1 0,-1 0-1,-1-1 1,-36 29-1,-96 61-423,91-68-606,34-24-5809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09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24575,'1255'0'-1365,"-1234"0"-5461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09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24575,'7'1'0,"1"0"0,-1 1 0,0 0 0,0 0 0,-1 1 0,1 0 0,0 0 0,-1 0 0,0 1 0,9 7 0,10 4 0,49 26 0,-21-14 0,-1 3 0,85 65 0,-134-93 0,-1 0 0,0-1 0,1 1 0,-1 0 0,0 0 0,0 0 0,-1 1 0,1-1 0,0 0 0,-1 1 0,1-1 0,-1 1 0,0-1 0,0 1 0,0 0 0,0-1 0,0 1 0,-1 0 0,1 0 0,-1 0 0,0-1 0,0 1 0,0 0 0,0 0 0,0 0 0,-1 4 0,-2-1 0,0-1 0,0 1 0,0-1 0,-1 0 0,0 0 0,0 0 0,0 0 0,0-1 0,-1 0 0,0 0 0,-7 5 0,-27 18-455,-1-2 0,-52 23 0,44-24-6371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10.5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24575,'1621'0'-1365,"-1595"0"-5461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11.2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24575,'17'1'0,"-1"1"0,1 1 0,-1 0 0,0 1 0,0 1 0,0 0 0,-1 1 0,0 1 0,0 0 0,0 1 0,23 18 0,12 11 0,78 78 0,-98-86 0,-22-22 0,1 2 0,-1-1 0,-1 1 0,1 1 0,9 16 0,-15-23 0,0 1 0,-1-1 0,0 1 0,0-1 0,0 1 0,0-1 0,0 1 0,-1 0 0,0-1 0,1 1 0,-1 0 0,-1-1 0,1 1 0,0 0 0,-1-1 0,0 1 0,0 0 0,0-1 0,0 1 0,-1-1 0,1 0 0,-3 5 0,-9 10 14,-1-1 1,0 0-1,-1-1 0,-1 0 0,-1-1 0,0-1 1,-31 20-1,18-13-754,-41 38 1,56-43-6087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28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870 431 24575,'-11'13'0,"1"0"0,0 1 0,1 0 0,1 0 0,0 1 0,-11 31 0,-1 1 0,-59 122-282,7 4-1,9 3 0,-45 197 1,60-136-4400,-14 126 3525,-11 66 1342,27-195-185,-61 333 0,30 6 0,44-125 0,26 489 0,22-755 0,65 314 0,89 169 0,-168-661 0,33 132 2454,-7 1-1,20 267 1,-41-103-3031,-7-231 640,5 462-567,5-378-2667,40 221-1,148 451 4303,-129-629 4095,9-4-4275,75 224-1475,-150-412 524,0 2 0,0 0 0,0 0 0,1-1 0,0 1 0,0 0 0,5 6 0,-7-12 0,-1 0 0,1 0 0,0 0 0,0 0 0,0-1 0,0 1 0,0 0 0,0-1 0,0 1 0,0 0 0,1-1 0,-1 1 0,0-1 0,0 0 0,1 1 0,-1-1 0,0 0 0,0 0 0,1 1 0,-1-1 0,0 0 0,0-1 0,1 1 0,-1 0 0,0 0 0,0 0 0,1-1 0,-1 1 0,0-1 0,0 1 0,0-1 0,1 1 0,-1-1 0,0 0 0,0 1 0,0-1 0,0 0 0,0 0 0,0 0 0,-1 0 0,1 0 0,0 0 0,1-1 0,12-15 0,0 0 0,-1 0 0,0-2 0,-1 1 0,11-27 0,-12 24 0,59-117-57,79-227 0,15-166-1501,-63 118-122,-18-4 0,-18-3-1,14-548 1,-116-928 416,-57 1015 1316,-38 9-378,-5-44 5068,84 474-3487,-93-538 2679,47 578-3934,79 328 0,-24-81-3392,-95-216 0,138 368 3393,0-1 5,0 1 1,-1 0-1,1 0 1,-1 0-1,0 0 0,0 0 1,0 0-1,-3-3 1,4 5-16,0 1 1,0 0-1,0 0 0,0-1 1,0 1-1,1 0 0,-1 0 1,0 0-1,0 0 1,0 0-1,0 1 0,0-1 1,0 0-1,0 0 0,0 0 1,0 1-1,1-1 1,-1 1-1,0-1 0,0 0 1,0 1-1,1-1 0,-1 1 1,0 0-1,0-1 1,1 1-1,-1 0 0,1-1 1,-1 1-1,1 0 1,-1 0-1,1-1 0,-2 3 1,-22 29-1165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28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24575,'4'0'0,"6"0"0,5 0 0,8 0 0,10 0 0,2 0 0,1 0 0,1 0 0,0 0 0,-3 0 0,-3 0 0,-2 0 0,-6 0-8191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29.6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55 1 24575,'-1'4'0,"0"0"0,0 0 0,0 1 0,-1-1 0,0 0 0,1 0 0,-1 0 0,-1-1 0,-2 5 0,-10 19 0,10-13 0,1 0 0,1 0 0,0 0 0,1 0 0,-1 18 0,3-28 0,0 0 0,0 0 0,0 0 0,0 0 0,1 0 0,-1 1 0,1-1 0,0 0 0,0 0 0,1 0 0,-1-1 0,1 1 0,0 0 0,0 0 0,0-1 0,0 0 0,1 1 0,0-1 0,-1 0 0,1 0 0,0 0 0,5 3 0,8 3 0,1-1 0,0-1 0,1-1 0,0 0 0,22 4 0,97 11 0,-92-16 0,4 1 0,45 8 0,-93-14 0,-1 0 0,1 0 0,-1 0 0,1 0 0,-1 0 0,1 0 0,-1 0 0,1 0 0,-1 0 0,1 1 0,-1-1 0,0 0 0,1 0 0,-1 1 0,1-1 0,-1 0 0,0 1 0,1-1 0,-1 0 0,0 1 0,1-1 0,-1 0 0,0 1 0,1-1 0,-1 1 0,0-1 0,0 1 0,0-1 0,1 0 0,-1 1 0,0-1 0,0 1 0,-11 13 0,-36 11 0,38-20 0,-175 78 0,11-6 0,172-77 0,0 1 0,-1-1 0,1 1 0,0-1 0,0 1 0,0-1 0,0 1 0,0 0 0,0-1 0,0 1 0,0 0 0,0 0 0,0 0 0,0 0 0,1 0 0,-1 0 0,0 0 0,0 0 0,1 0 0,-1 0 0,1 0 0,-1 0 0,1 1 0,0-1 0,-1 0 0,1 0 0,0 0 0,0 1 0,0-1 0,0 2 0,1-1 0,0 0 0,0 0 0,0 0 0,1 0 0,-1 0 0,1 0 0,0 0 0,-1-1 0,1 1 0,0 0 0,0-1 0,0 1 0,0-1 0,3 2 0,12 6 0,1-1 0,33 11 0,-50-19 0,169 46-1365,-126-36-5461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30.1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24575,'0'4'0,"0"14"0,0 13 0,0 9 0,0 11 0,0 5 0,0-3 0,0-2 0,0-5 0,0-2 0,0 0 0,0-3 0,0-1 0,0-2 0,0-8-8191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03:23:30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24575,'-2'51'0,"0"-24"0,2 0 0,5 51 0,-4-72 0,0 1 0,0-1 0,1 0 0,0 0 0,0 0 0,0 0 0,1-1 0,0 1 0,0-1 0,0 1 0,1-1 0,0 0 0,0 0 0,0-1 0,0 1 0,1-1 0,8 6 0,-6-6 0,0-1 0,0 0 0,0-1 0,0 0 0,0 0 0,1-1 0,-1 1 0,1-2 0,-1 1 0,1-1 0,-1 0 0,1-1 0,-1 1 0,1-2 0,13-3 0,-1 0 0,-1-1 0,0-1 0,0-1 0,28-16 0,-8 0-1365,-6 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0FA8B-39D3-4C8F-9CAA-490E351B793B}" type="datetimeFigureOut">
              <a:rPr lang="en-US" smtClean="0"/>
              <a:t>3/31/2024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F6A24-F7E7-4537-B9D6-1AB8D0610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8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B4DA1-0F14-419E-A9BF-5033C0E13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783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4404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570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849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55297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573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595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525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6150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7492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2358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8319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9216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82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0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377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61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482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86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8816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99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B995-43A3-4F3A-B371-505C4A271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8AA46-C2BF-4057-9CF7-69647F6C8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9DFE5-E7A1-497E-BD64-9F48663C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15229-2B71-40AC-BCBC-83AE3E848103}" type="datetime1">
              <a:rPr lang="en-PH" smtClean="0"/>
              <a:t>31/03/2024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92DE-C129-48C8-AFDF-CC07346A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9DAD9-2B11-4E58-887E-F8E7AECA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634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1CAA-EB9D-47E1-AA06-E131DDE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BCDC9-8511-4292-9BF5-FBD64BFCA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9D8B2-D9D0-4A16-80BC-C969D704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EBEDB-F21D-4A77-AE01-46B83022B589}" type="datetime1">
              <a:rPr lang="en-PH" smtClean="0"/>
              <a:t>31/03/2024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94C2-D788-4793-9A2F-EFB4BA8D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8A46-D5EF-4EA5-ADEC-D6ED079F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422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22FB6-44FF-4FB6-8820-D6CD4D19D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28AA6-1EC4-4A4B-9CF5-FD12F7063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89E19-3B21-451F-A94E-E99FCF8B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6541D-3A08-4619-B594-DC068A061622}" type="datetime1">
              <a:rPr lang="en-PH" smtClean="0"/>
              <a:t>31/03/2024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E6451-3E41-4363-8E90-4554473A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F3BB9-589A-4D36-A345-8B2D9E06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856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A114-ACD5-409B-B634-8A6154CB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FC8F-029D-4CD7-A29B-52930ADA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6A25-04E9-4B56-8A1F-6E72AF13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10B8-977F-411C-A2AD-ED02AA020897}" type="datetime1">
              <a:rPr lang="en-PH" smtClean="0"/>
              <a:t>31/03/2024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F6F97-2D6D-42CF-858C-73658C82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185DE-6399-45F9-9991-ECBCE3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759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C922-5272-49D7-9669-E8AE22D4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9D6D4-9061-4992-8180-719E23C1C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A8F93-ACEF-403D-AC91-2C8A5CB7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B9DED-783F-41F4-8210-C10989CF29A2}" type="datetime1">
              <a:rPr lang="en-PH" smtClean="0"/>
              <a:t>31/03/2024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2DE7-BA2F-4999-9353-399FB866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44CD6-69C4-453A-9B07-65EEB963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569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2908-3A89-4C22-9D65-18CFBF93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5AE5-1707-4326-BC6D-B137E8A32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21A44-1440-4749-A526-946CB8A7E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A24C0-C381-4A95-8057-FC188D28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C81D4-41C5-4341-B80F-8885ED8801DC}" type="datetime1">
              <a:rPr lang="en-PH" smtClean="0"/>
              <a:t>31/03/2024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5E803-16D0-42E9-BFB4-17EDB3AA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70D01-00AC-4B29-8350-CD1C1549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95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AA5B-5C73-4BAC-9AD7-C1F0763E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21B33-0306-4C1C-B3EB-8F9A9D98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AD893-7ECD-4BDF-8FFE-D38E6310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E48E1-E5D6-415A-B01B-055DA9524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3B678-A669-4C52-9D28-CE98E5E22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3D9F-8E83-4FC7-8A9F-04D043B8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9CDDB-B18A-4E9B-B742-F48775C9D195}" type="datetime1">
              <a:rPr lang="en-PH" smtClean="0"/>
              <a:t>31/03/2024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16FC6-E768-4D96-9CF5-DB2224FD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41F53-B7F2-4250-9236-D67EB799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741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6B6B-7538-4B45-9F79-CCBE75AE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18EB7-4840-4785-8F99-E8E6E7364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C679-906F-4ED3-855E-DA0A0DC290C6}" type="datetime1">
              <a:rPr lang="en-PH" smtClean="0"/>
              <a:t>31/03/2024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E759A-D7EF-4E2B-93ED-3DCC7A64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4A492-7103-4B07-AFEF-DD158B44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6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2F594-BE4E-49FD-8607-C68F47CA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B7F2F-37B7-49F3-A8A3-DDE00940C0FD}" type="datetime1">
              <a:rPr lang="en-PH" smtClean="0"/>
              <a:t>31/03/2024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BF54F-70FC-473C-9824-FC2C55C6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D2915-5DCF-4B56-BDB8-42C9C04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284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FF84-D5C0-4FF3-B04B-5F1A0877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9CD75-1142-439D-90A6-7FF83CE6A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06CB5-6F9B-4288-B6C0-B30C1AB99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06E06-5354-485C-A817-7A781B08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02EE2-9121-415A-8381-0A4C6CF36689}" type="datetime1">
              <a:rPr lang="en-PH" smtClean="0"/>
              <a:t>31/03/2024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1A866-A802-4107-BC38-D7883CF1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D064F-17C7-44B0-AAC7-44CA7F60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462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994B-E220-42D4-BCC1-673E4122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24E2A-321F-4BB6-9018-0D0292A1A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98855-B69A-455A-9A00-E7217BEF9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A3B-D2B0-4A75-83F9-18A5F6D3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A749B-5BA9-48C5-86D4-5D0EFFD8996B}" type="datetime1">
              <a:rPr lang="en-PH" smtClean="0"/>
              <a:t>31/03/2024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31C16-E481-422B-AB0A-45DE2FAC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71864-9370-4403-BA33-2E440A43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957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5745CB-1A4A-49A2-8F49-9F081D60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476C-A33B-4E82-B8E7-03914091F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8A919-CDC2-4F0C-81A6-22DA4AD63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36F0E-F808-4662-BED2-592672033F2A}" type="datetime1">
              <a:rPr lang="en-PH" smtClean="0"/>
              <a:t>31/03/2024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F7664-8058-4A8B-A503-FA7705C30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9825-BBED-47BE-8458-107289122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990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apta.co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www.asq.v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rcadis.com/" TargetMode="External"/><Relationship Id="rId5" Type="http://schemas.openxmlformats.org/officeDocument/2006/relationships/hyperlink" Target="http://www.iscm.ueh.edu.vn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62.png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" Type="http://schemas.openxmlformats.org/officeDocument/2006/relationships/image" Target="../media/image1.png"/><Relationship Id="rId21" Type="http://schemas.openxmlformats.org/officeDocument/2006/relationships/image" Target="../media/image66.png"/><Relationship Id="rId7" Type="http://schemas.openxmlformats.org/officeDocument/2006/relationships/image" Target="../media/image59.png"/><Relationship Id="rId12" Type="http://schemas.openxmlformats.org/officeDocument/2006/relationships/customXml" Target="../ink/ink47.xml"/><Relationship Id="rId17" Type="http://schemas.openxmlformats.org/officeDocument/2006/relationships/image" Target="../media/image64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49.xml"/><Relationship Id="rId20" Type="http://schemas.openxmlformats.org/officeDocument/2006/relationships/customXml" Target="../ink/ink51.xml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4.xml"/><Relationship Id="rId11" Type="http://schemas.openxmlformats.org/officeDocument/2006/relationships/image" Target="../media/image61.png"/><Relationship Id="rId24" Type="http://schemas.openxmlformats.org/officeDocument/2006/relationships/customXml" Target="../ink/ink53.xml"/><Relationship Id="rId5" Type="http://schemas.openxmlformats.org/officeDocument/2006/relationships/hyperlink" Target="https://www.iscm.ueh.edu.vn/" TargetMode="External"/><Relationship Id="rId15" Type="http://schemas.openxmlformats.org/officeDocument/2006/relationships/image" Target="../media/image63.png"/><Relationship Id="rId23" Type="http://schemas.openxmlformats.org/officeDocument/2006/relationships/image" Target="../media/image67.png"/><Relationship Id="rId28" Type="http://schemas.openxmlformats.org/officeDocument/2006/relationships/customXml" Target="../ink/ink55.xml"/><Relationship Id="rId10" Type="http://schemas.openxmlformats.org/officeDocument/2006/relationships/customXml" Target="../ink/ink46.xml"/><Relationship Id="rId19" Type="http://schemas.openxmlformats.org/officeDocument/2006/relationships/image" Target="../media/image65.png"/><Relationship Id="rId31" Type="http://schemas.openxmlformats.org/officeDocument/2006/relationships/image" Target="../media/image71.png"/><Relationship Id="rId4" Type="http://schemas.openxmlformats.org/officeDocument/2006/relationships/image" Target="../media/image2.png"/><Relationship Id="rId9" Type="http://schemas.openxmlformats.org/officeDocument/2006/relationships/image" Target="../media/image60.png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69.png"/><Relationship Id="rId30" Type="http://schemas.openxmlformats.org/officeDocument/2006/relationships/customXml" Target="../ink/ink5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7.xml"/><Relationship Id="rId11" Type="http://schemas.openxmlformats.org/officeDocument/2006/relationships/image" Target="../media/image73.png"/><Relationship Id="rId5" Type="http://schemas.openxmlformats.org/officeDocument/2006/relationships/hyperlink" Target="https://www.iscm.ueh.edu.vn/" TargetMode="External"/><Relationship Id="rId10" Type="http://schemas.openxmlformats.org/officeDocument/2006/relationships/customXml" Target="../ink/ink59.xml"/><Relationship Id="rId4" Type="http://schemas.openxmlformats.org/officeDocument/2006/relationships/image" Target="../media/image2.png"/><Relationship Id="rId9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namkyodai.github.io/cases/tdd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limateknowledgeportal.worldbank.org/country/vietnam/vulnerability" TargetMode="Externa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.xml"/><Relationship Id="rId18" Type="http://schemas.openxmlformats.org/officeDocument/2006/relationships/image" Target="../media/image88.png"/><Relationship Id="rId26" Type="http://schemas.openxmlformats.org/officeDocument/2006/relationships/image" Target="../media/image92.png"/><Relationship Id="rId39" Type="http://schemas.openxmlformats.org/officeDocument/2006/relationships/customXml" Target="../ink/ink76.xml"/><Relationship Id="rId21" Type="http://schemas.openxmlformats.org/officeDocument/2006/relationships/customXml" Target="../ink/ink67.xml"/><Relationship Id="rId34" Type="http://schemas.openxmlformats.org/officeDocument/2006/relationships/image" Target="../media/image96.png"/><Relationship Id="rId42" Type="http://schemas.openxmlformats.org/officeDocument/2006/relationships/image" Target="../media/image100.png"/><Relationship Id="rId47" Type="http://schemas.openxmlformats.org/officeDocument/2006/relationships/customXml" Target="../ink/ink80.xml"/><Relationship Id="rId50" Type="http://schemas.openxmlformats.org/officeDocument/2006/relationships/image" Target="../media/image104.png"/><Relationship Id="rId55" Type="http://schemas.openxmlformats.org/officeDocument/2006/relationships/customXml" Target="../ink/ink84.xml"/><Relationship Id="rId7" Type="http://schemas.openxmlformats.org/officeDocument/2006/relationships/customXml" Target="../ink/ink60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7.png"/><Relationship Id="rId29" Type="http://schemas.openxmlformats.org/officeDocument/2006/relationships/customXml" Target="../ink/ink71.xml"/><Relationship Id="rId11" Type="http://schemas.openxmlformats.org/officeDocument/2006/relationships/customXml" Target="../ink/ink62.xml"/><Relationship Id="rId24" Type="http://schemas.openxmlformats.org/officeDocument/2006/relationships/image" Target="../media/image91.png"/><Relationship Id="rId32" Type="http://schemas.openxmlformats.org/officeDocument/2006/relationships/image" Target="../media/image95.png"/><Relationship Id="rId37" Type="http://schemas.openxmlformats.org/officeDocument/2006/relationships/customXml" Target="../ink/ink75.xml"/><Relationship Id="rId40" Type="http://schemas.openxmlformats.org/officeDocument/2006/relationships/image" Target="../media/image99.png"/><Relationship Id="rId45" Type="http://schemas.openxmlformats.org/officeDocument/2006/relationships/customXml" Target="../ink/ink79.xml"/><Relationship Id="rId53" Type="http://schemas.openxmlformats.org/officeDocument/2006/relationships/customXml" Target="../ink/ink83.xml"/><Relationship Id="rId5" Type="http://schemas.openxmlformats.org/officeDocument/2006/relationships/hyperlink" Target="https://www.iscm.ueh.edu.vn/" TargetMode="External"/><Relationship Id="rId10" Type="http://schemas.openxmlformats.org/officeDocument/2006/relationships/image" Target="../media/image84.png"/><Relationship Id="rId19" Type="http://schemas.openxmlformats.org/officeDocument/2006/relationships/customXml" Target="../ink/ink66.xml"/><Relationship Id="rId31" Type="http://schemas.openxmlformats.org/officeDocument/2006/relationships/customXml" Target="../ink/ink72.xml"/><Relationship Id="rId44" Type="http://schemas.openxmlformats.org/officeDocument/2006/relationships/image" Target="../media/image101.png"/><Relationship Id="rId52" Type="http://schemas.openxmlformats.org/officeDocument/2006/relationships/image" Target="../media/image105.png"/><Relationship Id="rId4" Type="http://schemas.openxmlformats.org/officeDocument/2006/relationships/image" Target="../media/image2.png"/><Relationship Id="rId9" Type="http://schemas.openxmlformats.org/officeDocument/2006/relationships/customXml" Target="../ink/ink61.xml"/><Relationship Id="rId14" Type="http://schemas.openxmlformats.org/officeDocument/2006/relationships/image" Target="../media/image86.png"/><Relationship Id="rId22" Type="http://schemas.openxmlformats.org/officeDocument/2006/relationships/image" Target="../media/image90.png"/><Relationship Id="rId27" Type="http://schemas.openxmlformats.org/officeDocument/2006/relationships/customXml" Target="../ink/ink70.xml"/><Relationship Id="rId30" Type="http://schemas.openxmlformats.org/officeDocument/2006/relationships/image" Target="../media/image94.png"/><Relationship Id="rId35" Type="http://schemas.openxmlformats.org/officeDocument/2006/relationships/customXml" Target="../ink/ink74.xml"/><Relationship Id="rId43" Type="http://schemas.openxmlformats.org/officeDocument/2006/relationships/customXml" Target="../ink/ink78.xml"/><Relationship Id="rId48" Type="http://schemas.openxmlformats.org/officeDocument/2006/relationships/image" Target="../media/image103.png"/><Relationship Id="rId56" Type="http://schemas.openxmlformats.org/officeDocument/2006/relationships/image" Target="../media/image107.png"/><Relationship Id="rId8" Type="http://schemas.openxmlformats.org/officeDocument/2006/relationships/image" Target="../media/image83.png"/><Relationship Id="rId51" Type="http://schemas.openxmlformats.org/officeDocument/2006/relationships/customXml" Target="../ink/ink82.xml"/><Relationship Id="rId3" Type="http://schemas.openxmlformats.org/officeDocument/2006/relationships/image" Target="../media/image1.png"/><Relationship Id="rId12" Type="http://schemas.openxmlformats.org/officeDocument/2006/relationships/image" Target="../media/image85.png"/><Relationship Id="rId17" Type="http://schemas.openxmlformats.org/officeDocument/2006/relationships/customXml" Target="../ink/ink65.xml"/><Relationship Id="rId25" Type="http://schemas.openxmlformats.org/officeDocument/2006/relationships/customXml" Target="../ink/ink69.xml"/><Relationship Id="rId33" Type="http://schemas.openxmlformats.org/officeDocument/2006/relationships/customXml" Target="../ink/ink73.xml"/><Relationship Id="rId38" Type="http://schemas.openxmlformats.org/officeDocument/2006/relationships/image" Target="../media/image98.png"/><Relationship Id="rId46" Type="http://schemas.openxmlformats.org/officeDocument/2006/relationships/image" Target="../media/image102.png"/><Relationship Id="rId20" Type="http://schemas.openxmlformats.org/officeDocument/2006/relationships/image" Target="../media/image89.png"/><Relationship Id="rId41" Type="http://schemas.openxmlformats.org/officeDocument/2006/relationships/customXml" Target="../ink/ink77.xml"/><Relationship Id="rId54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5" Type="http://schemas.openxmlformats.org/officeDocument/2006/relationships/customXml" Target="../ink/ink64.xml"/><Relationship Id="rId23" Type="http://schemas.openxmlformats.org/officeDocument/2006/relationships/customXml" Target="../ink/ink68.xml"/><Relationship Id="rId28" Type="http://schemas.openxmlformats.org/officeDocument/2006/relationships/image" Target="../media/image93.png"/><Relationship Id="rId36" Type="http://schemas.openxmlformats.org/officeDocument/2006/relationships/image" Target="../media/image97.png"/><Relationship Id="rId49" Type="http://schemas.openxmlformats.org/officeDocument/2006/relationships/customXml" Target="../ink/ink81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5.xml"/><Relationship Id="rId21" Type="http://schemas.openxmlformats.org/officeDocument/2006/relationships/image" Target="../media/image115.png"/><Relationship Id="rId42" Type="http://schemas.openxmlformats.org/officeDocument/2006/relationships/customXml" Target="../ink/ink103.xml"/><Relationship Id="rId47" Type="http://schemas.openxmlformats.org/officeDocument/2006/relationships/image" Target="../media/image128.png"/><Relationship Id="rId63" Type="http://schemas.openxmlformats.org/officeDocument/2006/relationships/image" Target="../media/image134.png"/><Relationship Id="rId68" Type="http://schemas.openxmlformats.org/officeDocument/2006/relationships/customXml" Target="../ink/ink117.xml"/><Relationship Id="rId84" Type="http://schemas.openxmlformats.org/officeDocument/2006/relationships/customXml" Target="../ink/ink125.xml"/><Relationship Id="rId89" Type="http://schemas.openxmlformats.org/officeDocument/2006/relationships/customXml" Target="../ink/ink128.xml"/><Relationship Id="rId112" Type="http://schemas.openxmlformats.org/officeDocument/2006/relationships/image" Target="../media/image157.png"/><Relationship Id="rId16" Type="http://schemas.openxmlformats.org/officeDocument/2006/relationships/customXml" Target="../ink/ink90.xml"/><Relationship Id="rId107" Type="http://schemas.openxmlformats.org/officeDocument/2006/relationships/customXml" Target="../ink/ink137.xml"/><Relationship Id="rId11" Type="http://schemas.openxmlformats.org/officeDocument/2006/relationships/image" Target="../media/image110.png"/><Relationship Id="rId32" Type="http://schemas.openxmlformats.org/officeDocument/2006/relationships/customXml" Target="../ink/ink98.xml"/><Relationship Id="rId37" Type="http://schemas.openxmlformats.org/officeDocument/2006/relationships/image" Target="../media/image123.png"/><Relationship Id="rId53" Type="http://schemas.openxmlformats.org/officeDocument/2006/relationships/image" Target="../media/image21.png"/><Relationship Id="rId58" Type="http://schemas.openxmlformats.org/officeDocument/2006/relationships/customXml" Target="../ink/ink112.xml"/><Relationship Id="rId74" Type="http://schemas.openxmlformats.org/officeDocument/2006/relationships/customXml" Target="../ink/ink120.xml"/><Relationship Id="rId79" Type="http://schemas.openxmlformats.org/officeDocument/2006/relationships/image" Target="../media/image142.png"/><Relationship Id="rId102" Type="http://schemas.openxmlformats.org/officeDocument/2006/relationships/image" Target="../media/image152.png"/><Relationship Id="rId5" Type="http://schemas.openxmlformats.org/officeDocument/2006/relationships/hyperlink" Target="https://www.iscm.ueh.edu.vn/" TargetMode="External"/><Relationship Id="rId90" Type="http://schemas.openxmlformats.org/officeDocument/2006/relationships/image" Target="../media/image146.png"/><Relationship Id="rId95" Type="http://schemas.openxmlformats.org/officeDocument/2006/relationships/customXml" Target="../ink/ink131.xml"/><Relationship Id="rId22" Type="http://schemas.openxmlformats.org/officeDocument/2006/relationships/customXml" Target="../ink/ink93.xml"/><Relationship Id="rId27" Type="http://schemas.openxmlformats.org/officeDocument/2006/relationships/image" Target="../media/image118.png"/><Relationship Id="rId43" Type="http://schemas.openxmlformats.org/officeDocument/2006/relationships/image" Target="../media/image126.png"/><Relationship Id="rId48" Type="http://schemas.openxmlformats.org/officeDocument/2006/relationships/customXml" Target="../ink/ink106.xml"/><Relationship Id="rId64" Type="http://schemas.openxmlformats.org/officeDocument/2006/relationships/customXml" Target="../ink/ink115.xml"/><Relationship Id="rId69" Type="http://schemas.openxmlformats.org/officeDocument/2006/relationships/image" Target="../media/image137.png"/><Relationship Id="rId80" Type="http://schemas.openxmlformats.org/officeDocument/2006/relationships/customXml" Target="../ink/ink123.xml"/><Relationship Id="rId85" Type="http://schemas.openxmlformats.org/officeDocument/2006/relationships/customXml" Target="../ink/ink126.xml"/><Relationship Id="rId12" Type="http://schemas.openxmlformats.org/officeDocument/2006/relationships/customXml" Target="../ink/ink88.xml"/><Relationship Id="rId17" Type="http://schemas.openxmlformats.org/officeDocument/2006/relationships/image" Target="../media/image113.png"/><Relationship Id="rId33" Type="http://schemas.openxmlformats.org/officeDocument/2006/relationships/image" Target="../media/image121.png"/><Relationship Id="rId38" Type="http://schemas.openxmlformats.org/officeDocument/2006/relationships/customXml" Target="../ink/ink101.xml"/><Relationship Id="rId59" Type="http://schemas.openxmlformats.org/officeDocument/2006/relationships/image" Target="../media/image132.png"/><Relationship Id="rId103" Type="http://schemas.openxmlformats.org/officeDocument/2006/relationships/customXml" Target="../ink/ink135.xml"/><Relationship Id="rId108" Type="http://schemas.openxmlformats.org/officeDocument/2006/relationships/image" Target="../media/image155.png"/><Relationship Id="rId54" Type="http://schemas.openxmlformats.org/officeDocument/2006/relationships/customXml" Target="../ink/ink109.xml"/><Relationship Id="rId70" Type="http://schemas.openxmlformats.org/officeDocument/2006/relationships/customXml" Target="../ink/ink118.xml"/><Relationship Id="rId75" Type="http://schemas.openxmlformats.org/officeDocument/2006/relationships/image" Target="../media/image140.png"/><Relationship Id="rId91" Type="http://schemas.openxmlformats.org/officeDocument/2006/relationships/customXml" Target="../ink/ink129.xml"/><Relationship Id="rId96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5.xml"/><Relationship Id="rId15" Type="http://schemas.openxmlformats.org/officeDocument/2006/relationships/image" Target="../media/image112.png"/><Relationship Id="rId23" Type="http://schemas.openxmlformats.org/officeDocument/2006/relationships/image" Target="../media/image116.png"/><Relationship Id="rId28" Type="http://schemas.openxmlformats.org/officeDocument/2006/relationships/customXml" Target="../ink/ink96.xml"/><Relationship Id="rId36" Type="http://schemas.openxmlformats.org/officeDocument/2006/relationships/customXml" Target="../ink/ink100.xml"/><Relationship Id="rId49" Type="http://schemas.openxmlformats.org/officeDocument/2006/relationships/image" Target="../media/image129.png"/><Relationship Id="rId57" Type="http://schemas.openxmlformats.org/officeDocument/2006/relationships/image" Target="../media/image131.png"/><Relationship Id="rId106" Type="http://schemas.openxmlformats.org/officeDocument/2006/relationships/image" Target="../media/image154.png"/><Relationship Id="rId10" Type="http://schemas.openxmlformats.org/officeDocument/2006/relationships/customXml" Target="../ink/ink87.xml"/><Relationship Id="rId31" Type="http://schemas.openxmlformats.org/officeDocument/2006/relationships/image" Target="../media/image120.png"/><Relationship Id="rId44" Type="http://schemas.openxmlformats.org/officeDocument/2006/relationships/customXml" Target="../ink/ink104.xml"/><Relationship Id="rId52" Type="http://schemas.openxmlformats.org/officeDocument/2006/relationships/customXml" Target="../ink/ink108.xml"/><Relationship Id="rId60" Type="http://schemas.openxmlformats.org/officeDocument/2006/relationships/customXml" Target="../ink/ink113.xml"/><Relationship Id="rId65" Type="http://schemas.openxmlformats.org/officeDocument/2006/relationships/image" Target="../media/image135.png"/><Relationship Id="rId73" Type="http://schemas.openxmlformats.org/officeDocument/2006/relationships/image" Target="../media/image139.png"/><Relationship Id="rId78" Type="http://schemas.openxmlformats.org/officeDocument/2006/relationships/customXml" Target="../ink/ink122.xml"/><Relationship Id="rId81" Type="http://schemas.openxmlformats.org/officeDocument/2006/relationships/image" Target="../media/image143.png"/><Relationship Id="rId86" Type="http://schemas.openxmlformats.org/officeDocument/2006/relationships/image" Target="../media/image144.png"/><Relationship Id="rId94" Type="http://schemas.openxmlformats.org/officeDocument/2006/relationships/image" Target="../media/image148.png"/><Relationship Id="rId99" Type="http://schemas.openxmlformats.org/officeDocument/2006/relationships/customXml" Target="../ink/ink133.xml"/><Relationship Id="rId101" Type="http://schemas.openxmlformats.org/officeDocument/2006/relationships/customXml" Target="../ink/ink134.xml"/><Relationship Id="rId4" Type="http://schemas.openxmlformats.org/officeDocument/2006/relationships/image" Target="../media/image2.png"/><Relationship Id="rId9" Type="http://schemas.openxmlformats.org/officeDocument/2006/relationships/image" Target="../media/image109.png"/><Relationship Id="rId13" Type="http://schemas.openxmlformats.org/officeDocument/2006/relationships/image" Target="../media/image111.png"/><Relationship Id="rId18" Type="http://schemas.openxmlformats.org/officeDocument/2006/relationships/customXml" Target="../ink/ink91.xml"/><Relationship Id="rId39" Type="http://schemas.openxmlformats.org/officeDocument/2006/relationships/image" Target="../media/image124.png"/><Relationship Id="rId109" Type="http://schemas.openxmlformats.org/officeDocument/2006/relationships/customXml" Target="../ink/ink138.xml"/><Relationship Id="rId34" Type="http://schemas.openxmlformats.org/officeDocument/2006/relationships/customXml" Target="../ink/ink99.xml"/><Relationship Id="rId50" Type="http://schemas.openxmlformats.org/officeDocument/2006/relationships/customXml" Target="../ink/ink107.xml"/><Relationship Id="rId55" Type="http://schemas.openxmlformats.org/officeDocument/2006/relationships/customXml" Target="../ink/ink110.xml"/><Relationship Id="rId76" Type="http://schemas.openxmlformats.org/officeDocument/2006/relationships/customXml" Target="../ink/ink121.xml"/><Relationship Id="rId97" Type="http://schemas.openxmlformats.org/officeDocument/2006/relationships/customXml" Target="../ink/ink132.xml"/><Relationship Id="rId104" Type="http://schemas.openxmlformats.org/officeDocument/2006/relationships/image" Target="../media/image153.png"/><Relationship Id="rId7" Type="http://schemas.openxmlformats.org/officeDocument/2006/relationships/image" Target="../media/image108.png"/><Relationship Id="rId71" Type="http://schemas.openxmlformats.org/officeDocument/2006/relationships/image" Target="../media/image138.png"/><Relationship Id="rId92" Type="http://schemas.openxmlformats.org/officeDocument/2006/relationships/image" Target="../media/image147.png"/><Relationship Id="rId2" Type="http://schemas.openxmlformats.org/officeDocument/2006/relationships/notesSlide" Target="../notesSlides/notesSlide22.xml"/><Relationship Id="rId29" Type="http://schemas.openxmlformats.org/officeDocument/2006/relationships/image" Target="../media/image119.png"/><Relationship Id="rId24" Type="http://schemas.openxmlformats.org/officeDocument/2006/relationships/customXml" Target="../ink/ink94.xml"/><Relationship Id="rId40" Type="http://schemas.openxmlformats.org/officeDocument/2006/relationships/customXml" Target="../ink/ink102.xml"/><Relationship Id="rId45" Type="http://schemas.openxmlformats.org/officeDocument/2006/relationships/image" Target="../media/image127.png"/><Relationship Id="rId66" Type="http://schemas.openxmlformats.org/officeDocument/2006/relationships/customXml" Target="../ink/ink116.xml"/><Relationship Id="rId87" Type="http://schemas.openxmlformats.org/officeDocument/2006/relationships/customXml" Target="../ink/ink127.xml"/><Relationship Id="rId110" Type="http://schemas.openxmlformats.org/officeDocument/2006/relationships/image" Target="../media/image156.png"/><Relationship Id="rId61" Type="http://schemas.openxmlformats.org/officeDocument/2006/relationships/image" Target="../media/image133.png"/><Relationship Id="rId82" Type="http://schemas.openxmlformats.org/officeDocument/2006/relationships/customXml" Target="../ink/ink124.xml"/><Relationship Id="rId19" Type="http://schemas.openxmlformats.org/officeDocument/2006/relationships/image" Target="../media/image114.png"/><Relationship Id="rId14" Type="http://schemas.openxmlformats.org/officeDocument/2006/relationships/customXml" Target="../ink/ink89.xml"/><Relationship Id="rId30" Type="http://schemas.openxmlformats.org/officeDocument/2006/relationships/customXml" Target="../ink/ink97.xml"/><Relationship Id="rId35" Type="http://schemas.openxmlformats.org/officeDocument/2006/relationships/image" Target="../media/image122.png"/><Relationship Id="rId56" Type="http://schemas.openxmlformats.org/officeDocument/2006/relationships/customXml" Target="../ink/ink111.xml"/><Relationship Id="rId77" Type="http://schemas.openxmlformats.org/officeDocument/2006/relationships/image" Target="../media/image141.png"/><Relationship Id="rId100" Type="http://schemas.openxmlformats.org/officeDocument/2006/relationships/image" Target="../media/image151.png"/><Relationship Id="rId105" Type="http://schemas.openxmlformats.org/officeDocument/2006/relationships/customXml" Target="../ink/ink136.xml"/><Relationship Id="rId8" Type="http://schemas.openxmlformats.org/officeDocument/2006/relationships/customXml" Target="../ink/ink86.xml"/><Relationship Id="rId51" Type="http://schemas.openxmlformats.org/officeDocument/2006/relationships/image" Target="../media/image130.png"/><Relationship Id="rId72" Type="http://schemas.openxmlformats.org/officeDocument/2006/relationships/customXml" Target="../ink/ink119.xml"/><Relationship Id="rId93" Type="http://schemas.openxmlformats.org/officeDocument/2006/relationships/customXml" Target="../ink/ink130.xml"/><Relationship Id="rId98" Type="http://schemas.openxmlformats.org/officeDocument/2006/relationships/image" Target="../media/image150.png"/><Relationship Id="rId3" Type="http://schemas.openxmlformats.org/officeDocument/2006/relationships/image" Target="../media/image1.png"/><Relationship Id="rId25" Type="http://schemas.openxmlformats.org/officeDocument/2006/relationships/image" Target="../media/image117.png"/><Relationship Id="rId46" Type="http://schemas.openxmlformats.org/officeDocument/2006/relationships/customXml" Target="../ink/ink105.xml"/><Relationship Id="rId67" Type="http://schemas.openxmlformats.org/officeDocument/2006/relationships/image" Target="../media/image136.png"/><Relationship Id="rId20" Type="http://schemas.openxmlformats.org/officeDocument/2006/relationships/customXml" Target="../ink/ink92.xml"/><Relationship Id="rId41" Type="http://schemas.openxmlformats.org/officeDocument/2006/relationships/image" Target="../media/image125.png"/><Relationship Id="rId62" Type="http://schemas.openxmlformats.org/officeDocument/2006/relationships/customXml" Target="../ink/ink114.xml"/><Relationship Id="rId83" Type="http://schemas.openxmlformats.org/officeDocument/2006/relationships/image" Target="../media/image54.png"/><Relationship Id="rId88" Type="http://schemas.openxmlformats.org/officeDocument/2006/relationships/image" Target="../media/image145.png"/><Relationship Id="rId111" Type="http://schemas.openxmlformats.org/officeDocument/2006/relationships/customXml" Target="../ink/ink1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image" Target="../media/image5.jpe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11" Type="http://schemas.openxmlformats.org/officeDocument/2006/relationships/image" Target="../media/image8.jpeg"/><Relationship Id="rId5" Type="http://schemas.openxmlformats.org/officeDocument/2006/relationships/image" Target="../media/image4.jpeg"/><Relationship Id="rId10" Type="http://schemas.openxmlformats.org/officeDocument/2006/relationships/image" Target="../media/image7.jpeg"/><Relationship Id="rId4" Type="http://schemas.openxmlformats.org/officeDocument/2006/relationships/slide" Target="slide16.xml"/><Relationship Id="rId9" Type="http://schemas.openxmlformats.org/officeDocument/2006/relationships/image" Target="../media/image6.jpeg"/><Relationship Id="rId14" Type="http://schemas.openxmlformats.org/officeDocument/2006/relationships/hyperlink" Target="https://www.iscm.ueh.edu.vn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1.jpeg"/><Relationship Id="rId18" Type="http://schemas.openxmlformats.org/officeDocument/2006/relationships/image" Target="../media/image14.png"/><Relationship Id="rId26" Type="http://schemas.openxmlformats.org/officeDocument/2006/relationships/image" Target="../media/image18.png"/><Relationship Id="rId3" Type="http://schemas.openxmlformats.org/officeDocument/2006/relationships/diagramData" Target="../diagrams/data1.xml"/><Relationship Id="rId21" Type="http://schemas.openxmlformats.org/officeDocument/2006/relationships/customXml" Target="../ink/ink4.xml"/><Relationship Id="rId7" Type="http://schemas.microsoft.com/office/2007/relationships/diagramDrawing" Target="../diagrams/drawing1.xml"/><Relationship Id="rId12" Type="http://schemas.openxmlformats.org/officeDocument/2006/relationships/image" Target="../media/image10.jpeg"/><Relationship Id="rId17" Type="http://schemas.openxmlformats.org/officeDocument/2006/relationships/customXml" Target="../ink/ink2.xml"/><Relationship Id="rId25" Type="http://schemas.openxmlformats.org/officeDocument/2006/relationships/customXml" Target="../ink/ink6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29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.jpeg"/><Relationship Id="rId24" Type="http://schemas.openxmlformats.org/officeDocument/2006/relationships/image" Target="../media/image17.png"/><Relationship Id="rId5" Type="http://schemas.openxmlformats.org/officeDocument/2006/relationships/diagramQuickStyle" Target="../diagrams/quickStyle1.xml"/><Relationship Id="rId15" Type="http://schemas.openxmlformats.org/officeDocument/2006/relationships/customXml" Target="../ink/ink1.xml"/><Relationship Id="rId23" Type="http://schemas.openxmlformats.org/officeDocument/2006/relationships/customXml" Target="../ink/ink5.xml"/><Relationship Id="rId28" Type="http://schemas.openxmlformats.org/officeDocument/2006/relationships/image" Target="../media/image19.png"/><Relationship Id="rId10" Type="http://schemas.openxmlformats.org/officeDocument/2006/relationships/hyperlink" Target="https://www.iscm.ueh.edu.vn/" TargetMode="External"/><Relationship Id="rId19" Type="http://schemas.openxmlformats.org/officeDocument/2006/relationships/customXml" Target="../ink/ink3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Relationship Id="rId14" Type="http://schemas.openxmlformats.org/officeDocument/2006/relationships/image" Target="../media/image12.jpeg"/><Relationship Id="rId22" Type="http://schemas.openxmlformats.org/officeDocument/2006/relationships/image" Target="../media/image16.png"/><Relationship Id="rId27" Type="http://schemas.openxmlformats.org/officeDocument/2006/relationships/customXml" Target="../ink/ink7.xml"/><Relationship Id="rId30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3.xml"/><Relationship Id="rId18" Type="http://schemas.openxmlformats.org/officeDocument/2006/relationships/image" Target="../media/image28.png"/><Relationship Id="rId26" Type="http://schemas.openxmlformats.org/officeDocument/2006/relationships/image" Target="../media/image32.png"/><Relationship Id="rId3" Type="http://schemas.openxmlformats.org/officeDocument/2006/relationships/image" Target="../media/image1.png"/><Relationship Id="rId21" Type="http://schemas.openxmlformats.org/officeDocument/2006/relationships/customXml" Target="../ink/ink17.xml"/><Relationship Id="rId7" Type="http://schemas.openxmlformats.org/officeDocument/2006/relationships/customXml" Target="../ink/ink10.xml"/><Relationship Id="rId12" Type="http://schemas.openxmlformats.org/officeDocument/2006/relationships/image" Target="../media/image25.png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7.png"/><Relationship Id="rId20" Type="http://schemas.openxmlformats.org/officeDocument/2006/relationships/image" Target="../media/image29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customXml" Target="../ink/ink12.xml"/><Relationship Id="rId24" Type="http://schemas.openxmlformats.org/officeDocument/2006/relationships/image" Target="../media/image31.png"/><Relationship Id="rId5" Type="http://schemas.openxmlformats.org/officeDocument/2006/relationships/hyperlink" Target="https://www.iscm.ueh.edu.vn/" TargetMode="External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33.png"/><Relationship Id="rId10" Type="http://schemas.openxmlformats.org/officeDocument/2006/relationships/image" Target="../media/image24.png"/><Relationship Id="rId19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customXml" Target="../ink/ink11.xml"/><Relationship Id="rId14" Type="http://schemas.openxmlformats.org/officeDocument/2006/relationships/image" Target="../media/image26.png"/><Relationship Id="rId22" Type="http://schemas.openxmlformats.org/officeDocument/2006/relationships/image" Target="../media/image30.png"/><Relationship Id="rId27" Type="http://schemas.openxmlformats.org/officeDocument/2006/relationships/customXml" Target="../ink/ink20.xml"/><Relationship Id="rId30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4.xml"/><Relationship Id="rId18" Type="http://schemas.openxmlformats.org/officeDocument/2006/relationships/image" Target="../media/image41.png"/><Relationship Id="rId26" Type="http://schemas.openxmlformats.org/officeDocument/2006/relationships/image" Target="../media/image44.png"/><Relationship Id="rId39" Type="http://schemas.openxmlformats.org/officeDocument/2006/relationships/customXml" Target="../ink/ink37.xml"/><Relationship Id="rId21" Type="http://schemas.openxmlformats.org/officeDocument/2006/relationships/customXml" Target="../ink/ink28.xml"/><Relationship Id="rId34" Type="http://schemas.openxmlformats.org/officeDocument/2006/relationships/image" Target="../media/image48.png"/><Relationship Id="rId42" Type="http://schemas.openxmlformats.org/officeDocument/2006/relationships/image" Target="../media/image52.png"/><Relationship Id="rId47" Type="http://schemas.openxmlformats.org/officeDocument/2006/relationships/customXml" Target="../ink/ink41.xml"/><Relationship Id="rId50" Type="http://schemas.openxmlformats.org/officeDocument/2006/relationships/image" Target="../media/image5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0.png"/><Relationship Id="rId29" Type="http://schemas.openxmlformats.org/officeDocument/2006/relationships/customXml" Target="../ink/ink32.xml"/><Relationship Id="rId11" Type="http://schemas.openxmlformats.org/officeDocument/2006/relationships/customXml" Target="../ink/ink23.xml"/><Relationship Id="rId24" Type="http://schemas.openxmlformats.org/officeDocument/2006/relationships/image" Target="../media/image43.png"/><Relationship Id="rId32" Type="http://schemas.openxmlformats.org/officeDocument/2006/relationships/image" Target="../media/image47.png"/><Relationship Id="rId37" Type="http://schemas.openxmlformats.org/officeDocument/2006/relationships/customXml" Target="../ink/ink36.xml"/><Relationship Id="rId40" Type="http://schemas.openxmlformats.org/officeDocument/2006/relationships/image" Target="../media/image51.png"/><Relationship Id="rId45" Type="http://schemas.openxmlformats.org/officeDocument/2006/relationships/customXml" Target="../ink/ink40.xml"/><Relationship Id="rId5" Type="http://schemas.openxmlformats.org/officeDocument/2006/relationships/hyperlink" Target="https://namkyodai.github.io/apps/weibulllcc/" TargetMode="External"/><Relationship Id="rId15" Type="http://schemas.openxmlformats.org/officeDocument/2006/relationships/customXml" Target="../ink/ink25.xml"/><Relationship Id="rId23" Type="http://schemas.openxmlformats.org/officeDocument/2006/relationships/customXml" Target="../ink/ink29.xml"/><Relationship Id="rId28" Type="http://schemas.openxmlformats.org/officeDocument/2006/relationships/image" Target="../media/image45.png"/><Relationship Id="rId36" Type="http://schemas.openxmlformats.org/officeDocument/2006/relationships/image" Target="../media/image49.png"/><Relationship Id="rId49" Type="http://schemas.openxmlformats.org/officeDocument/2006/relationships/customXml" Target="../ink/ink42.xml"/><Relationship Id="rId10" Type="http://schemas.openxmlformats.org/officeDocument/2006/relationships/image" Target="../media/image37.png"/><Relationship Id="rId19" Type="http://schemas.openxmlformats.org/officeDocument/2006/relationships/customXml" Target="../ink/ink27.xml"/><Relationship Id="rId31" Type="http://schemas.openxmlformats.org/officeDocument/2006/relationships/customXml" Target="../ink/ink33.xml"/><Relationship Id="rId44" Type="http://schemas.openxmlformats.org/officeDocument/2006/relationships/image" Target="../media/image53.png"/><Relationship Id="rId52" Type="http://schemas.openxmlformats.org/officeDocument/2006/relationships/image" Target="../media/image57.png"/><Relationship Id="rId4" Type="http://schemas.openxmlformats.org/officeDocument/2006/relationships/image" Target="../media/image36.png"/><Relationship Id="rId9" Type="http://schemas.openxmlformats.org/officeDocument/2006/relationships/customXml" Target="../ink/ink22.xml"/><Relationship Id="rId14" Type="http://schemas.openxmlformats.org/officeDocument/2006/relationships/image" Target="../media/image39.png"/><Relationship Id="rId22" Type="http://schemas.openxmlformats.org/officeDocument/2006/relationships/image" Target="../media/image21.png"/><Relationship Id="rId27" Type="http://schemas.openxmlformats.org/officeDocument/2006/relationships/customXml" Target="../ink/ink31.xml"/><Relationship Id="rId30" Type="http://schemas.openxmlformats.org/officeDocument/2006/relationships/image" Target="../media/image46.png"/><Relationship Id="rId35" Type="http://schemas.openxmlformats.org/officeDocument/2006/relationships/customXml" Target="../ink/ink35.xml"/><Relationship Id="rId43" Type="http://schemas.openxmlformats.org/officeDocument/2006/relationships/customXml" Target="../ink/ink39.xml"/><Relationship Id="rId48" Type="http://schemas.openxmlformats.org/officeDocument/2006/relationships/image" Target="../media/image55.png"/><Relationship Id="rId8" Type="http://schemas.openxmlformats.org/officeDocument/2006/relationships/hyperlink" Target="https://www.iscm.ueh.edu.vn/" TargetMode="External"/><Relationship Id="rId51" Type="http://schemas.openxmlformats.org/officeDocument/2006/relationships/customXml" Target="../ink/ink43.xml"/><Relationship Id="rId3" Type="http://schemas.openxmlformats.org/officeDocument/2006/relationships/image" Target="../media/image35.png"/><Relationship Id="rId12" Type="http://schemas.openxmlformats.org/officeDocument/2006/relationships/image" Target="../media/image38.png"/><Relationship Id="rId17" Type="http://schemas.openxmlformats.org/officeDocument/2006/relationships/customXml" Target="../ink/ink26.xml"/><Relationship Id="rId25" Type="http://schemas.openxmlformats.org/officeDocument/2006/relationships/customXml" Target="../ink/ink30.xml"/><Relationship Id="rId33" Type="http://schemas.openxmlformats.org/officeDocument/2006/relationships/customXml" Target="../ink/ink34.xml"/><Relationship Id="rId38" Type="http://schemas.openxmlformats.org/officeDocument/2006/relationships/image" Target="../media/image50.png"/><Relationship Id="rId46" Type="http://schemas.openxmlformats.org/officeDocument/2006/relationships/image" Target="../media/image54.png"/><Relationship Id="rId20" Type="http://schemas.openxmlformats.org/officeDocument/2006/relationships/image" Target="../media/image42.png"/><Relationship Id="rId41" Type="http://schemas.openxmlformats.org/officeDocument/2006/relationships/customXml" Target="../ink/ink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477;p29"/>
          <p:cNvSpPr txBox="1">
            <a:spLocks/>
          </p:cNvSpPr>
          <p:nvPr/>
        </p:nvSpPr>
        <p:spPr>
          <a:xfrm flipH="1">
            <a:off x="731090" y="1182703"/>
            <a:ext cx="10952811" cy="17520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>
                <a:srgbClr val="C00000"/>
              </a:buClr>
              <a:buSzPts val="2000"/>
            </a:pP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Đánh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Giá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Tình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Trạng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Mức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Độ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Tổn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Thương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Rủi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và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Độ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Tin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Cậy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cho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Hạ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Tầng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Đô Thị</a:t>
            </a:r>
            <a:endParaRPr lang="en-US" sz="32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898175" y="450247"/>
            <a:ext cx="1813367" cy="523358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693525" y="1182703"/>
            <a:ext cx="431348" cy="4179872"/>
            <a:chOff x="11693525" y="668352"/>
            <a:chExt cx="431348" cy="5403836"/>
          </a:xfrm>
        </p:grpSpPr>
        <p:sp>
          <p:nvSpPr>
            <p:cNvPr id="72" name="Rounded Rectangle 71"/>
            <p:cNvSpPr/>
            <p:nvPr/>
          </p:nvSpPr>
          <p:spPr>
            <a:xfrm>
              <a:off x="11693525" y="668353"/>
              <a:ext cx="76973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1812106" y="668353"/>
              <a:ext cx="55091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11908663" y="668353"/>
              <a:ext cx="45719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1992581" y="668353"/>
              <a:ext cx="27432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12050183" y="668352"/>
              <a:ext cx="18288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12087718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2115729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 flipH="1">
            <a:off x="280292" y="0"/>
            <a:ext cx="115410" cy="6858000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987761"/>
            <a:ext cx="12192000" cy="51329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F5B37-3700-4A8D-94E2-3CF23CD10C12}"/>
              </a:ext>
            </a:extLst>
          </p:cNvPr>
          <p:cNvSpPr txBox="1"/>
          <p:nvPr/>
        </p:nvSpPr>
        <p:spPr>
          <a:xfrm>
            <a:off x="2061873" y="3202381"/>
            <a:ext cx="803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TS </a:t>
            </a:r>
            <a:r>
              <a:rPr lang="en-US" b="1" dirty="0"/>
              <a:t>Lê Thanh Nam</a:t>
            </a:r>
            <a:endParaRPr lang="en-US" sz="1200" b="1" baseline="30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60A170-F192-4916-B726-CB8BB465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3" t="23650" r="29300" b="24424"/>
          <a:stretch/>
        </p:blipFill>
        <p:spPr>
          <a:xfrm>
            <a:off x="10657659" y="332028"/>
            <a:ext cx="1035865" cy="80478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47BB846-4045-47CA-9248-B1B5FD923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34" y="398886"/>
            <a:ext cx="1339100" cy="78381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54780F-ADCD-585E-1DF2-D9FDF7D0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66996"/>
              </p:ext>
            </p:extLst>
          </p:nvPr>
        </p:nvGraphicFramePr>
        <p:xfrm>
          <a:off x="6711519" y="4221198"/>
          <a:ext cx="5058980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8137">
                  <a:extLst>
                    <a:ext uri="{9D8B030D-6E8A-4147-A177-3AD203B41FA5}">
                      <a16:colId xmlns:a16="http://schemas.microsoft.com/office/drawing/2014/main" val="1859165819"/>
                    </a:ext>
                  </a:extLst>
                </a:gridCol>
                <a:gridCol w="1930843">
                  <a:extLst>
                    <a:ext uri="{9D8B030D-6E8A-4147-A177-3AD203B41FA5}">
                      <a16:colId xmlns:a16="http://schemas.microsoft.com/office/drawing/2014/main" val="1640271494"/>
                    </a:ext>
                  </a:extLst>
                </a:gridCol>
              </a:tblGrid>
              <a:tr h="1868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 Giảng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Viên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Viện Đô Thị Thông Minh và Quản Lý, Trường   Công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Nghệ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và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Thiết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Kế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Đại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Học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UEH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5"/>
                        </a:rPr>
                        <a:t>www.iscm.ueh.edu.vn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87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Chuyên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gia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; Công ty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Tư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Vấn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ARCADIS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6"/>
                        </a:rPr>
                        <a:t>www.arcadis.com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635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Giám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Đốc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Công ty TNHH ASQ Việt Nam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7"/>
                        </a:rPr>
                        <a:t>www.asq.vn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6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Cố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Vấn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Công ty EMAPTA (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Úc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8"/>
                        </a:rPr>
                        <a:t>www.emapta.com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499235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F497B3-10DE-4D5A-AFF4-53B39CB8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F3994-3D8B-40C9-9203-57F9F58BE702}" type="datetime1">
              <a:rPr lang="en-PH" smtClean="0"/>
              <a:t>31/03/2024</a:t>
            </a:fld>
            <a:endParaRPr lang="en-PH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7C480EC-1861-20B0-9348-61AC89F50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8656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Tối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Ưu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Mạng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Lưới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5A4B21-DB13-6D1D-6508-22050BC0C6D8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741D02-B352-F42E-2F90-288D83593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3671A86-DE34-229C-1D5E-1E06C91D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7212B-806B-2663-A576-95F6FEC2C9E5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2274D96-D9D7-B940-DB34-3948BE0197A2}"/>
              </a:ext>
            </a:extLst>
          </p:cNvPr>
          <p:cNvSpPr txBox="1"/>
          <p:nvPr/>
        </p:nvSpPr>
        <p:spPr>
          <a:xfrm>
            <a:off x="453699" y="1374591"/>
            <a:ext cx="3565145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Điều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phối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sản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xuất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(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mô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hình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Distpath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Economic)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Điều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phối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truyền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tải</a:t>
            </a:r>
            <a:r>
              <a:rPr lang="en-AU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AU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điện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Sửa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chữa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và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thay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thế</a:t>
            </a:r>
            <a:endParaRPr lang="en-US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Phân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bổ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đầu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tư</a:t>
            </a:r>
            <a:endParaRPr lang="en-US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Quản lý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khách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hàng</a:t>
            </a:r>
            <a:endParaRPr lang="en-US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D7ED3-EE9C-4016-2675-66F308AD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107A-F0CE-4277-9033-2A4DC29D97E0}" type="datetime1">
              <a:rPr lang="en-PH" smtClean="0"/>
              <a:t>31/03/2024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0486-760A-53D4-32DE-519FBC1B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85E84-3814-FD38-49DD-74AA4B07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10</a:t>
            </a:fld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706C0A-5ECB-2221-F19C-F9A93EEC65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4" r="1631"/>
          <a:stretch/>
        </p:blipFill>
        <p:spPr>
          <a:xfrm>
            <a:off x="4231341" y="1488352"/>
            <a:ext cx="7193446" cy="423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4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Đánh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Giá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Tình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Trạng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Định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Nghĩa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5A4B21-DB13-6D1D-6508-22050BC0C6D8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741D02-B352-F42E-2F90-288D83593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3671A86-DE34-229C-1D5E-1E06C91D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7212B-806B-2663-A576-95F6FEC2C9E5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D7ED3-EE9C-4016-2675-66F308AD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107A-F0CE-4277-9033-2A4DC29D97E0}" type="datetime1">
              <a:rPr lang="en-PH" smtClean="0"/>
              <a:t>31/03/2024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0486-760A-53D4-32DE-519FBC1B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85E84-3814-FD38-49DD-74AA4B07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11</a:t>
            </a:fld>
            <a:endParaRPr lang="en-PH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928A98-2CD5-6937-6CA4-CC204EE9D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533046"/>
              </p:ext>
            </p:extLst>
          </p:nvPr>
        </p:nvGraphicFramePr>
        <p:xfrm>
          <a:off x="527049" y="1498319"/>
          <a:ext cx="10732622" cy="4149444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911798">
                  <a:extLst>
                    <a:ext uri="{9D8B030D-6E8A-4147-A177-3AD203B41FA5}">
                      <a16:colId xmlns:a16="http://schemas.microsoft.com/office/drawing/2014/main" val="2971831523"/>
                    </a:ext>
                  </a:extLst>
                </a:gridCol>
                <a:gridCol w="2868364">
                  <a:extLst>
                    <a:ext uri="{9D8B030D-6E8A-4147-A177-3AD203B41FA5}">
                      <a16:colId xmlns:a16="http://schemas.microsoft.com/office/drawing/2014/main" val="2954433698"/>
                    </a:ext>
                  </a:extLst>
                </a:gridCol>
                <a:gridCol w="911798">
                  <a:extLst>
                    <a:ext uri="{9D8B030D-6E8A-4147-A177-3AD203B41FA5}">
                      <a16:colId xmlns:a16="http://schemas.microsoft.com/office/drawing/2014/main" val="870591346"/>
                    </a:ext>
                  </a:extLst>
                </a:gridCol>
                <a:gridCol w="2564432">
                  <a:extLst>
                    <a:ext uri="{9D8B030D-6E8A-4147-A177-3AD203B41FA5}">
                      <a16:colId xmlns:a16="http://schemas.microsoft.com/office/drawing/2014/main" val="3873852846"/>
                    </a:ext>
                  </a:extLst>
                </a:gridCol>
                <a:gridCol w="911798">
                  <a:extLst>
                    <a:ext uri="{9D8B030D-6E8A-4147-A177-3AD203B41FA5}">
                      <a16:colId xmlns:a16="http://schemas.microsoft.com/office/drawing/2014/main" val="3864163987"/>
                    </a:ext>
                  </a:extLst>
                </a:gridCol>
                <a:gridCol w="2564432">
                  <a:extLst>
                    <a:ext uri="{9D8B030D-6E8A-4147-A177-3AD203B41FA5}">
                      <a16:colId xmlns:a16="http://schemas.microsoft.com/office/drawing/2014/main" val="2893997918"/>
                    </a:ext>
                  </a:extLst>
                </a:gridCol>
              </a:tblGrid>
              <a:tr h="3457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Điểm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Tình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Trạng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Vật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Lý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Điểm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Tình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Trạng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Sử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Dụng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Điểm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Chỉ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Số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Sức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Khỏe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37993"/>
                  </a:ext>
                </a:extLst>
              </a:tr>
              <a:tr h="691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Mới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hoặc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như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mới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Có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thể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dùng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thêm</a:t>
                      </a:r>
                      <a:r>
                        <a:rPr lang="en-US" sz="1600" u="none" strike="noStrike" dirty="0">
                          <a:effectLst/>
                        </a:rPr>
                        <a:t> &gt;15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Mới</a:t>
                      </a:r>
                      <a:r>
                        <a:rPr lang="en-US" sz="1600" u="none" strike="noStrike" dirty="0">
                          <a:effectLst/>
                        </a:rPr>
                        <a:t> - </a:t>
                      </a:r>
                      <a:r>
                        <a:rPr lang="en-US" sz="1600" u="none" strike="noStrike" dirty="0" err="1">
                          <a:effectLst/>
                        </a:rPr>
                        <a:t>theo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dõi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tình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trạng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hoạt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động</a:t>
                      </a:r>
                      <a:r>
                        <a:rPr lang="en-US" sz="1600" u="none" strike="noStrike" dirty="0">
                          <a:effectLst/>
                        </a:rPr>
                        <a:t> và </a:t>
                      </a:r>
                      <a:r>
                        <a:rPr lang="en-US" sz="1600" u="none" strike="noStrike" dirty="0" err="1">
                          <a:effectLst/>
                        </a:rPr>
                        <a:t>chỉ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số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thiết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kế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474114"/>
                  </a:ext>
                </a:extLst>
              </a:tr>
              <a:tr h="691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Tốt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Có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thể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dùng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thêm</a:t>
                      </a:r>
                      <a:r>
                        <a:rPr lang="en-US" sz="1600" u="none" strike="noStrike" dirty="0">
                          <a:effectLst/>
                        </a:rPr>
                        <a:t> &gt;10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&gt;10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nằm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trong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kế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hoạch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sử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dụng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82882"/>
                  </a:ext>
                </a:extLst>
              </a:tr>
              <a:tr h="691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Xuống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cấp</a:t>
                      </a:r>
                      <a:r>
                        <a:rPr lang="en-US" sz="1600" u="none" strike="noStrike" dirty="0">
                          <a:effectLst/>
                        </a:rPr>
                        <a:t> tương </a:t>
                      </a:r>
                      <a:r>
                        <a:rPr lang="en-US" sz="1600" u="none" strike="noStrike" dirty="0" err="1">
                          <a:effectLst/>
                        </a:rPr>
                        <a:t>đối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Có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thể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dùng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thêm</a:t>
                      </a:r>
                      <a:r>
                        <a:rPr lang="en-US" sz="1600" u="none" strike="noStrike" dirty="0">
                          <a:effectLst/>
                        </a:rPr>
                        <a:t> &gt;5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>
                          <a:effectLst/>
                        </a:rPr>
                        <a:t>Theo </a:t>
                      </a:r>
                      <a:r>
                        <a:rPr lang="en-US" sz="1600" u="none" strike="noStrike" dirty="0" err="1">
                          <a:effectLst/>
                        </a:rPr>
                        <a:t>dõi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tình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trạng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sử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dụng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trong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vòng</a:t>
                      </a:r>
                      <a:r>
                        <a:rPr lang="en-US" sz="1600" u="none" strike="noStrike" dirty="0">
                          <a:effectLst/>
                        </a:rPr>
                        <a:t> 10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tiếp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theo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406225"/>
                  </a:ext>
                </a:extLst>
              </a:tr>
              <a:tr h="10373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Xuống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cấp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khá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nhiều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khấu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hao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gần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hết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sắp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đến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thời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gian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lý</a:t>
                      </a:r>
                    </a:p>
                  </a:txBody>
                  <a:tcPr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Lập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kế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hoạch</a:t>
                      </a:r>
                      <a:r>
                        <a:rPr lang="en-US" sz="1600" u="none" strike="noStrike" dirty="0">
                          <a:effectLst/>
                        </a:rPr>
                        <a:t> và </a:t>
                      </a:r>
                      <a:r>
                        <a:rPr lang="en-US" sz="1600" u="none" strike="noStrike" dirty="0" err="1">
                          <a:effectLst/>
                        </a:rPr>
                        <a:t>theo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dõi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cẩn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thận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cho</a:t>
                      </a:r>
                      <a:r>
                        <a:rPr lang="en-US" sz="1600" u="none" strike="noStrike" dirty="0">
                          <a:effectLst/>
                        </a:rPr>
                        <a:t> 5 </a:t>
                      </a:r>
                      <a:r>
                        <a:rPr lang="en-US" sz="1600" u="none" strike="noStrike" dirty="0" err="1">
                          <a:effectLst/>
                        </a:rPr>
                        <a:t>năm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tiếp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theo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14853"/>
                  </a:ext>
                </a:extLst>
              </a:tr>
              <a:tr h="6915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Xuống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cấp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nghiêm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trọng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Cần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thay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thế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ngay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lập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tức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 dirty="0" err="1">
                          <a:effectLst/>
                        </a:rPr>
                        <a:t>Thực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hiện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các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biện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pháp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trong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kì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kế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hoạch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hiện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r>
                        <a:rPr lang="en-US" sz="1600" u="none" strike="noStrike" dirty="0" err="1">
                          <a:effectLst/>
                        </a:rPr>
                        <a:t>tại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09532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5D32A4B-78A3-97E8-828C-B9622DC3C253}"/>
                  </a:ext>
                </a:extLst>
              </p14:cNvPr>
              <p14:cNvContentPartPr/>
              <p14:nvPr/>
            </p14:nvContentPartPr>
            <p14:xfrm>
              <a:off x="330904" y="1154760"/>
              <a:ext cx="4027680" cy="899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5D32A4B-78A3-97E8-828C-B9622DC3C2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1904" y="1145760"/>
                <a:ext cx="4045320" cy="91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4B56384-4D57-7E63-0D89-01111C2B9112}"/>
                  </a:ext>
                </a:extLst>
              </p14:cNvPr>
              <p14:cNvContentPartPr/>
              <p14:nvPr/>
            </p14:nvContentPartPr>
            <p14:xfrm>
              <a:off x="303904" y="1790520"/>
              <a:ext cx="1104480" cy="4080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4B56384-4D57-7E63-0D89-01111C2B91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904" y="1781880"/>
                <a:ext cx="1122120" cy="40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C2BC0C9-B779-2C1D-1642-F1A733511FAC}"/>
                  </a:ext>
                </a:extLst>
              </p14:cNvPr>
              <p14:cNvContentPartPr/>
              <p14:nvPr/>
            </p14:nvContentPartPr>
            <p14:xfrm>
              <a:off x="5099464" y="1175640"/>
              <a:ext cx="2819160" cy="770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C2BC0C9-B779-2C1D-1642-F1A733511F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90824" y="1166640"/>
                <a:ext cx="283680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EB954E2-BEA8-C4B5-D911-3193A8B0035B}"/>
                  </a:ext>
                </a:extLst>
              </p14:cNvPr>
              <p14:cNvContentPartPr/>
              <p14:nvPr/>
            </p14:nvContentPartPr>
            <p14:xfrm>
              <a:off x="267904" y="1253040"/>
              <a:ext cx="1380240" cy="4941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EB954E2-BEA8-C4B5-D911-3193A8B003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8904" y="1244040"/>
                <a:ext cx="1397880" cy="49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D09E2FC-4DF3-ED59-B3FD-CE63880779D2}"/>
                  </a:ext>
                </a:extLst>
              </p14:cNvPr>
              <p14:cNvContentPartPr/>
              <p14:nvPr/>
            </p14:nvContentPartPr>
            <p14:xfrm>
              <a:off x="4159144" y="1118040"/>
              <a:ext cx="1239840" cy="4817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D09E2FC-4DF3-ED59-B3FD-CE63880779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50144" y="1109040"/>
                <a:ext cx="1257480" cy="48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57891FF-FB13-E934-F2FB-69B7E711971A}"/>
                  </a:ext>
                </a:extLst>
              </p14:cNvPr>
              <p14:cNvContentPartPr/>
              <p14:nvPr/>
            </p14:nvContentPartPr>
            <p14:xfrm>
              <a:off x="7458184" y="1272480"/>
              <a:ext cx="1569240" cy="4491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57891FF-FB13-E934-F2FB-69B7E71197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49544" y="1263840"/>
                <a:ext cx="1586880" cy="450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F151D26-F4FD-A15D-281B-FD1AA0B54AAA}"/>
                  </a:ext>
                </a:extLst>
              </p14:cNvPr>
              <p14:cNvContentPartPr/>
              <p14:nvPr/>
            </p14:nvContentPartPr>
            <p14:xfrm>
              <a:off x="250264" y="1281120"/>
              <a:ext cx="1267200" cy="4689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F151D26-F4FD-A15D-281B-FD1AA0B54AA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1264" y="1272120"/>
                <a:ext cx="1284840" cy="47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6BE3C9A-EBDD-5F96-0C22-401FDB6C9CC0}"/>
                  </a:ext>
                </a:extLst>
              </p14:cNvPr>
              <p14:cNvContentPartPr/>
              <p14:nvPr/>
            </p14:nvContentPartPr>
            <p14:xfrm>
              <a:off x="1478944" y="5918640"/>
              <a:ext cx="2684160" cy="250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6BE3C9A-EBDD-5F96-0C22-401FDB6C9C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69944" y="5909640"/>
                <a:ext cx="27018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F328AC9-1F07-4A01-CE11-2FD1F193548E}"/>
                  </a:ext>
                </a:extLst>
              </p14:cNvPr>
              <p14:cNvContentPartPr/>
              <p14:nvPr/>
            </p14:nvContentPartPr>
            <p14:xfrm>
              <a:off x="5495104" y="5893080"/>
              <a:ext cx="2729880" cy="123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F328AC9-1F07-4A01-CE11-2FD1F19354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86464" y="5884080"/>
                <a:ext cx="27475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0A24065-3DAE-CFC9-AF8F-04FC11CBD2E3}"/>
                  </a:ext>
                </a:extLst>
              </p14:cNvPr>
              <p14:cNvContentPartPr/>
              <p14:nvPr/>
            </p14:nvContentPartPr>
            <p14:xfrm>
              <a:off x="4132144" y="1253400"/>
              <a:ext cx="1193400" cy="4754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0A24065-3DAE-CFC9-AF8F-04FC11CBD2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23504" y="1244760"/>
                <a:ext cx="1211040" cy="47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C533EF3D-4C1C-017A-978A-DD17F9E04F0F}"/>
              </a:ext>
            </a:extLst>
          </p:cNvPr>
          <p:cNvGrpSpPr/>
          <p:nvPr/>
        </p:nvGrpSpPr>
        <p:grpSpPr>
          <a:xfrm>
            <a:off x="7745464" y="1021920"/>
            <a:ext cx="1120680" cy="2590200"/>
            <a:chOff x="7745464" y="1021920"/>
            <a:chExt cx="1120680" cy="259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859DCF6-EC71-CC3F-3CFD-4B8C14188333}"/>
                    </a:ext>
                  </a:extLst>
                </p14:cNvPr>
                <p14:cNvContentPartPr/>
                <p14:nvPr/>
              </p14:nvContentPartPr>
              <p14:xfrm>
                <a:off x="8415064" y="1021920"/>
                <a:ext cx="451080" cy="344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859DCF6-EC71-CC3F-3CFD-4B8C1418833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406424" y="1012920"/>
                  <a:ext cx="4687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12F97BB-19FA-61CD-1CE7-43B99D7DEB79}"/>
                    </a:ext>
                  </a:extLst>
                </p14:cNvPr>
                <p14:cNvContentPartPr/>
                <p14:nvPr/>
              </p14:nvContentPartPr>
              <p14:xfrm>
                <a:off x="8351344" y="1254840"/>
                <a:ext cx="215280" cy="119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12F97BB-19FA-61CD-1CE7-43B99D7DEB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42344" y="1245840"/>
                  <a:ext cx="232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026F5B-F6E0-9215-C380-04F0942C8FB0}"/>
                    </a:ext>
                  </a:extLst>
                </p14:cNvPr>
                <p14:cNvContentPartPr/>
                <p14:nvPr/>
              </p14:nvContentPartPr>
              <p14:xfrm>
                <a:off x="7745464" y="1281840"/>
                <a:ext cx="135000" cy="2330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026F5B-F6E0-9215-C380-04F0942C8FB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36824" y="1273200"/>
                  <a:ext cx="152640" cy="2347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55778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Đánh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Giá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Tình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Trạng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Can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Thiệp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5A4B21-DB13-6D1D-6508-22050BC0C6D8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741D02-B352-F42E-2F90-288D83593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3671A86-DE34-229C-1D5E-1E06C91D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7212B-806B-2663-A576-95F6FEC2C9E5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D7ED3-EE9C-4016-2675-66F308AD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107A-F0CE-4277-9033-2A4DC29D97E0}" type="datetime1">
              <a:rPr lang="en-PH" smtClean="0"/>
              <a:t>31/03/2024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0486-760A-53D4-32DE-519FBC1B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85E84-3814-FD38-49DD-74AA4B07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12</a:t>
            </a:fld>
            <a:endParaRPr lang="en-PH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928A98-2CD5-6937-6CA4-CC204EE9D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353859"/>
              </p:ext>
            </p:extLst>
          </p:nvPr>
        </p:nvGraphicFramePr>
        <p:xfrm>
          <a:off x="527049" y="1498319"/>
          <a:ext cx="6309180" cy="3672395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048378">
                  <a:extLst>
                    <a:ext uri="{9D8B030D-6E8A-4147-A177-3AD203B41FA5}">
                      <a16:colId xmlns:a16="http://schemas.microsoft.com/office/drawing/2014/main" val="2971831523"/>
                    </a:ext>
                  </a:extLst>
                </a:gridCol>
                <a:gridCol w="3298023">
                  <a:extLst>
                    <a:ext uri="{9D8B030D-6E8A-4147-A177-3AD203B41FA5}">
                      <a16:colId xmlns:a16="http://schemas.microsoft.com/office/drawing/2014/main" val="2954433698"/>
                    </a:ext>
                  </a:extLst>
                </a:gridCol>
                <a:gridCol w="1962779">
                  <a:extLst>
                    <a:ext uri="{9D8B030D-6E8A-4147-A177-3AD203B41FA5}">
                      <a16:colId xmlns:a16="http://schemas.microsoft.com/office/drawing/2014/main" val="870591346"/>
                    </a:ext>
                  </a:extLst>
                </a:gridCol>
              </a:tblGrid>
              <a:tr h="3457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Mức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Độ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Các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Mức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Độ</a:t>
                      </a:r>
                      <a:r>
                        <a:rPr lang="en-US" sz="1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Can </a:t>
                      </a:r>
                      <a:r>
                        <a:rPr lang="en-US" sz="1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Thiệp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Cho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Trạng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Thái</a:t>
                      </a:r>
                    </a:p>
                  </a:txBody>
                  <a:tcPr marL="0" marR="0" marT="0" marB="0" anchor="ctr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337993"/>
                  </a:ext>
                </a:extLst>
              </a:tr>
              <a:tr h="4310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Không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Làm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Gì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Cả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(DN)</a:t>
                      </a: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1, 2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474114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Sửa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chữa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nhỏ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2,3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6982882"/>
                  </a:ext>
                </a:extLst>
              </a:tr>
              <a:tr h="4136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Sửa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chữa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đáng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kể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3,4,5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406225"/>
                  </a:ext>
                </a:extLst>
              </a:tr>
              <a:tr h="52251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Sửa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chữa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lớn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phục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hồi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4,5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14853"/>
                  </a:ext>
                </a:extLst>
              </a:tr>
              <a:tr h="5116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thế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mới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4,5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095323"/>
                  </a:ext>
                </a:extLst>
              </a:tr>
              <a:tr h="4680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Thay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đổi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mới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>
                          <a:effectLst/>
                        </a:rPr>
                        <a:t>4,5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646094"/>
                  </a:ext>
                </a:extLst>
              </a:tr>
              <a:tr h="4680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Tiến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kiểm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và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thẩm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định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vật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lý</a:t>
                      </a:r>
                    </a:p>
                  </a:txBody>
                  <a:tcPr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3,4,5</a:t>
                      </a:r>
                    </a:p>
                  </a:txBody>
                  <a:tcPr marL="0" marR="0" marT="0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8178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4E4327-8390-3F05-4504-23229D832F5A}"/>
                  </a:ext>
                </a:extLst>
              </p14:cNvPr>
              <p14:cNvContentPartPr/>
              <p14:nvPr/>
            </p14:nvContentPartPr>
            <p14:xfrm>
              <a:off x="7261264" y="260880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4E4327-8390-3F05-4504-23229D832F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52624" y="25998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8042609-7BA2-34B0-9E40-BD26AB160C9A}"/>
                  </a:ext>
                </a:extLst>
              </p14:cNvPr>
              <p14:cNvContentPartPr/>
              <p14:nvPr/>
            </p14:nvContentPartPr>
            <p14:xfrm>
              <a:off x="5109904" y="1873680"/>
              <a:ext cx="2235600" cy="3675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8042609-7BA2-34B0-9E40-BD26AB160C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00904" y="1864680"/>
                <a:ext cx="2253240" cy="36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C951FC-C06A-2A4F-38FD-FE5379F1E623}"/>
                  </a:ext>
                </a:extLst>
              </p14:cNvPr>
              <p14:cNvContentPartPr/>
              <p14:nvPr/>
            </p14:nvContentPartPr>
            <p14:xfrm>
              <a:off x="231904" y="1854960"/>
              <a:ext cx="1481400" cy="3732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C951FC-C06A-2A4F-38FD-FE5379F1E6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264" y="1845960"/>
                <a:ext cx="1499040" cy="374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283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Đánh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Giá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Tình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Trạng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–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Mô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Phỏng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5A4B21-DB13-6D1D-6508-22050BC0C6D8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E741D02-B352-F42E-2F90-288D83593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3671A86-DE34-229C-1D5E-1E06C91DE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77212B-806B-2663-A576-95F6FEC2C9E5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D7ED3-EE9C-4016-2675-66F308AD4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5107A-F0CE-4277-9033-2A4DC29D97E0}" type="datetime1">
              <a:rPr lang="en-PH" smtClean="0"/>
              <a:t>31/03/2024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B0486-760A-53D4-32DE-519FBC1B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85E84-3814-FD38-49DD-74AA4B07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13</a:t>
            </a:fld>
            <a:endParaRPr lang="en-P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8B4ED6-7192-2314-9877-56E58CE1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13" y="1109411"/>
            <a:ext cx="10760372" cy="45114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8FBE85-382E-9EBA-2E9B-D4BA90513ECC}"/>
              </a:ext>
            </a:extLst>
          </p:cNvPr>
          <p:cNvSpPr txBox="1"/>
          <p:nvPr/>
        </p:nvSpPr>
        <p:spPr>
          <a:xfrm>
            <a:off x="838200" y="5665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https://namkyodai.github.io/cases/tdd.html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2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Quản Lý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Rủi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Do và Risk and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Khả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Năng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Phục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Hồi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493867-D189-379A-3E83-CB82617A162E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63BDF0-22AA-8631-2971-80A2A0132C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F77C1B47-35C8-142C-12C2-502A5F193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4FC918E-B4A8-B0AB-9800-614207C5D343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30C7E06-6D63-1F42-E73E-BF0D85545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72" y="999884"/>
            <a:ext cx="9282871" cy="4208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3D214E-1D5E-86E4-E032-0C7C007561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075" y="5517878"/>
            <a:ext cx="4892464" cy="32006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E42C55-3584-1103-A3AE-51570520A8E8}"/>
              </a:ext>
            </a:extLst>
          </p:cNvPr>
          <p:cNvCxnSpPr/>
          <p:nvPr/>
        </p:nvCxnSpPr>
        <p:spPr>
          <a:xfrm flipV="1">
            <a:off x="3472543" y="5921829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B343670-15F6-40A8-2010-EA1C6ADCBE4B}"/>
              </a:ext>
            </a:extLst>
          </p:cNvPr>
          <p:cNvSpPr txBox="1"/>
          <p:nvPr/>
        </p:nvSpPr>
        <p:spPr>
          <a:xfrm>
            <a:off x="2906486" y="6150429"/>
            <a:ext cx="100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Rủi</a:t>
            </a:r>
            <a:r>
              <a:rPr lang="en-US" dirty="0"/>
              <a:t> do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D5A52B-A08E-384E-DD1E-89B20763562B}"/>
              </a:ext>
            </a:extLst>
          </p:cNvPr>
          <p:cNvCxnSpPr/>
          <p:nvPr/>
        </p:nvCxnSpPr>
        <p:spPr>
          <a:xfrm flipV="1">
            <a:off x="4408715" y="5918942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CBFE35-FEAC-8603-CBB0-ABC55BB0FB9D}"/>
              </a:ext>
            </a:extLst>
          </p:cNvPr>
          <p:cNvSpPr txBox="1"/>
          <p:nvPr/>
        </p:nvSpPr>
        <p:spPr>
          <a:xfrm>
            <a:off x="3842658" y="6147542"/>
            <a:ext cx="100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Nguy</a:t>
            </a:r>
            <a:r>
              <a:rPr lang="en-US" dirty="0"/>
              <a:t> </a:t>
            </a:r>
            <a:r>
              <a:rPr lang="en-US" dirty="0" err="1"/>
              <a:t>cơ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0DFA29-054B-A1B4-BA2B-5EBF90CADD9D}"/>
              </a:ext>
            </a:extLst>
          </p:cNvPr>
          <p:cNvCxnSpPr/>
          <p:nvPr/>
        </p:nvCxnSpPr>
        <p:spPr>
          <a:xfrm flipV="1">
            <a:off x="5780314" y="5918942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6E64F69-B8DD-A5E4-C0BB-178AFD1C89E2}"/>
              </a:ext>
            </a:extLst>
          </p:cNvPr>
          <p:cNvSpPr txBox="1"/>
          <p:nvPr/>
        </p:nvSpPr>
        <p:spPr>
          <a:xfrm>
            <a:off x="5181599" y="6147542"/>
            <a:ext cx="137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thương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FFE4C-AD4F-83EE-5AAD-ACBC85B3D911}"/>
              </a:ext>
            </a:extLst>
          </p:cNvPr>
          <p:cNvCxnSpPr/>
          <p:nvPr/>
        </p:nvCxnSpPr>
        <p:spPr>
          <a:xfrm flipV="1">
            <a:off x="7478479" y="5916055"/>
            <a:ext cx="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E54760D-4B5E-7889-E5C6-7503AACDACA2}"/>
              </a:ext>
            </a:extLst>
          </p:cNvPr>
          <p:cNvSpPr txBox="1"/>
          <p:nvPr/>
        </p:nvSpPr>
        <p:spPr>
          <a:xfrm>
            <a:off x="6879764" y="6144655"/>
            <a:ext cx="1371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Hậu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8A430-9D27-73BC-D56B-FBC0D1A21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64CD2-47F8-4936-BEEB-CF25A1637290}" type="datetime1">
              <a:rPr lang="en-PH" smtClean="0"/>
              <a:t>31/03/2024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BA9CD-50D6-BCDD-2930-390B0448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7185D41-EEC3-5DC7-C4CC-1DEB9D5B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14</a:t>
            </a:fld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0C6EB-9751-92DA-B39A-C944DD176DA4}"/>
              </a:ext>
            </a:extLst>
          </p:cNvPr>
          <p:cNvSpPr txBox="1"/>
          <p:nvPr/>
        </p:nvSpPr>
        <p:spPr>
          <a:xfrm>
            <a:off x="125719" y="3763552"/>
            <a:ext cx="3319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Nguy</a:t>
            </a:r>
            <a:r>
              <a:rPr lang="en-US" dirty="0"/>
              <a:t> co = 0.05</a:t>
            </a:r>
          </a:p>
          <a:p>
            <a:r>
              <a:rPr lang="en-US" dirty="0"/>
              <a:t>Ton </a:t>
            </a:r>
            <a:r>
              <a:rPr lang="en-US" dirty="0" err="1"/>
              <a:t>thuong</a:t>
            </a:r>
            <a:r>
              <a:rPr lang="en-US" dirty="0"/>
              <a:t> = Hu Hai o cap do 3</a:t>
            </a:r>
          </a:p>
          <a:p>
            <a:r>
              <a:rPr lang="en-US" dirty="0"/>
              <a:t>Hau qua = 10 </a:t>
            </a:r>
            <a:r>
              <a:rPr lang="en-US" dirty="0" err="1"/>
              <a:t>trieu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Tien </a:t>
            </a:r>
          </a:p>
        </p:txBody>
      </p:sp>
    </p:spTree>
    <p:extLst>
      <p:ext uri="{BB962C8B-B14F-4D97-AF65-F5344CB8AC3E}">
        <p14:creationId xmlns:p14="http://schemas.microsoft.com/office/powerpoint/2010/main" val="347639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Rủi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Do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9F7835-EF41-3CB8-9AAF-87D432C03001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A89477-2550-2AB2-A20C-FB67CE2D55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B4121663-9801-1E90-E055-78DBCCD2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9C7336C-841E-D904-DF73-A8E67DB05D33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4F11F8-EB0F-9537-F1CA-969E22C07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649E4-13E0-4F84-AEE2-EB82EA2731B9}" type="datetime1">
              <a:rPr lang="en-PH" smtClean="0"/>
              <a:t>31/03/2024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1EB93-BDBC-1131-D1C7-7D9B402B4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70E60-8A3C-657E-AD5C-DC33E517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15</a:t>
            </a:fld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DD2AFF-E2B7-CB19-B693-CFDAFA822CF7}"/>
              </a:ext>
            </a:extLst>
          </p:cNvPr>
          <p:cNvSpPr/>
          <p:nvPr/>
        </p:nvSpPr>
        <p:spPr>
          <a:xfrm>
            <a:off x="2045459" y="2748895"/>
            <a:ext cx="1783976" cy="1703294"/>
          </a:xfrm>
          <a:prstGeom prst="ellipse">
            <a:avLst/>
          </a:prstGeom>
          <a:solidFill>
            <a:srgbClr val="FF000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RỦI DO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8AC308-EB0E-210A-8D76-E259BE4EB2FA}"/>
              </a:ext>
            </a:extLst>
          </p:cNvPr>
          <p:cNvSpPr/>
          <p:nvPr/>
        </p:nvSpPr>
        <p:spPr>
          <a:xfrm>
            <a:off x="2356689" y="1142083"/>
            <a:ext cx="1197758" cy="1182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Nguyên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nhân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tự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nhiên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8F3777-768D-8ED7-2D87-44EDE8B62817}"/>
              </a:ext>
            </a:extLst>
          </p:cNvPr>
          <p:cNvSpPr/>
          <p:nvPr/>
        </p:nvSpPr>
        <p:spPr>
          <a:xfrm>
            <a:off x="2334918" y="4911813"/>
            <a:ext cx="1197757" cy="118215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Thiết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kế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26BB95-1939-9C47-0BBD-069C78924979}"/>
              </a:ext>
            </a:extLst>
          </p:cNvPr>
          <p:cNvSpPr/>
          <p:nvPr/>
        </p:nvSpPr>
        <p:spPr>
          <a:xfrm>
            <a:off x="357701" y="3060020"/>
            <a:ext cx="1201435" cy="11821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Trình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độ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quản</a:t>
            </a:r>
            <a:r>
              <a:rPr lang="en-US" sz="1600" dirty="0">
                <a:solidFill>
                  <a:schemeClr val="tx1"/>
                </a:solidFill>
              </a:rPr>
              <a:t> lý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5519D0-670F-BDC9-C4C4-BBC7AC3A6B55}"/>
              </a:ext>
            </a:extLst>
          </p:cNvPr>
          <p:cNvSpPr/>
          <p:nvPr/>
        </p:nvSpPr>
        <p:spPr>
          <a:xfrm>
            <a:off x="4293986" y="3109411"/>
            <a:ext cx="1197757" cy="118215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Khai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thác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sử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dụng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26E95C-1AA9-03BF-FCB1-AE2534BCA297}"/>
              </a:ext>
            </a:extLst>
          </p:cNvPr>
          <p:cNvSpPr/>
          <p:nvPr/>
        </p:nvSpPr>
        <p:spPr>
          <a:xfrm>
            <a:off x="934188" y="1698192"/>
            <a:ext cx="1201435" cy="118216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Các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yếu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tố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khác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D6EA72E-6ED4-4A85-C2FD-92ACAF3D3112}"/>
              </a:ext>
            </a:extLst>
          </p:cNvPr>
          <p:cNvSpPr/>
          <p:nvPr/>
        </p:nvSpPr>
        <p:spPr>
          <a:xfrm>
            <a:off x="3772863" y="1709621"/>
            <a:ext cx="1197758" cy="118216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Tình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trạng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tài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sản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18E9C22-7173-0B36-7AB7-F8996C8A0A34}"/>
              </a:ext>
            </a:extLst>
          </p:cNvPr>
          <p:cNvSpPr/>
          <p:nvPr/>
        </p:nvSpPr>
        <p:spPr>
          <a:xfrm>
            <a:off x="3824953" y="4509200"/>
            <a:ext cx="1197757" cy="118215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 </a:t>
            </a:r>
            <a:r>
              <a:rPr lang="en-US" sz="1600" dirty="0" err="1">
                <a:solidFill>
                  <a:schemeClr val="tx1"/>
                </a:solidFill>
              </a:rPr>
              <a:t>toàn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18295F7-0C3A-6FD4-DA6B-3C9726421115}"/>
              </a:ext>
            </a:extLst>
          </p:cNvPr>
          <p:cNvSpPr/>
          <p:nvPr/>
        </p:nvSpPr>
        <p:spPr>
          <a:xfrm>
            <a:off x="889106" y="4393371"/>
            <a:ext cx="1201435" cy="118215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Sức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chứa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33AAB95-A672-9EF5-8995-3605E9029606}"/>
              </a:ext>
            </a:extLst>
          </p:cNvPr>
          <p:cNvSpPr/>
          <p:nvPr/>
        </p:nvSpPr>
        <p:spPr>
          <a:xfrm rot="5400000">
            <a:off x="2790490" y="2271234"/>
            <a:ext cx="293914" cy="38011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00A23CD-17E0-68E5-E13D-85B0B18D4B3A}"/>
              </a:ext>
            </a:extLst>
          </p:cNvPr>
          <p:cNvSpPr/>
          <p:nvPr/>
        </p:nvSpPr>
        <p:spPr>
          <a:xfrm rot="16200000">
            <a:off x="2790490" y="4577846"/>
            <a:ext cx="293914" cy="380116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EB3E80-E153-18E3-780D-71A9456AC256}"/>
              </a:ext>
            </a:extLst>
          </p:cNvPr>
          <p:cNvSpPr/>
          <p:nvPr/>
        </p:nvSpPr>
        <p:spPr>
          <a:xfrm rot="10800000">
            <a:off x="4010958" y="3497578"/>
            <a:ext cx="293914" cy="3801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865E35-FCD8-9EA1-5E37-DDE0B0F6BB07}"/>
              </a:ext>
            </a:extLst>
          </p:cNvPr>
          <p:cNvSpPr/>
          <p:nvPr/>
        </p:nvSpPr>
        <p:spPr>
          <a:xfrm>
            <a:off x="1548251" y="3443554"/>
            <a:ext cx="293914" cy="38011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3F4CD14-670B-BAE4-9D50-2202A841EA51}"/>
              </a:ext>
            </a:extLst>
          </p:cNvPr>
          <p:cNvSpPr/>
          <p:nvPr/>
        </p:nvSpPr>
        <p:spPr>
          <a:xfrm rot="19288834">
            <a:off x="1892831" y="4308256"/>
            <a:ext cx="293914" cy="38011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1C5F0D1-5EDC-493A-9628-7F4F38373BFF}"/>
              </a:ext>
            </a:extLst>
          </p:cNvPr>
          <p:cNvSpPr/>
          <p:nvPr/>
        </p:nvSpPr>
        <p:spPr>
          <a:xfrm rot="8196694">
            <a:off x="3688882" y="2615563"/>
            <a:ext cx="293914" cy="38011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39F8BB2-C3BF-37D7-EC8E-C0D2BBB7C0CB}"/>
              </a:ext>
            </a:extLst>
          </p:cNvPr>
          <p:cNvSpPr/>
          <p:nvPr/>
        </p:nvSpPr>
        <p:spPr>
          <a:xfrm rot="2516253">
            <a:off x="1921811" y="2591644"/>
            <a:ext cx="293914" cy="38011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7728771-B8EA-DE69-27B6-BA1DE47C3F31}"/>
              </a:ext>
            </a:extLst>
          </p:cNvPr>
          <p:cNvSpPr/>
          <p:nvPr/>
        </p:nvSpPr>
        <p:spPr>
          <a:xfrm rot="13674623">
            <a:off x="3788912" y="4378906"/>
            <a:ext cx="293914" cy="380116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7" name="Plaque 6">
            <a:extLst>
              <a:ext uri="{FF2B5EF4-FFF2-40B4-BE49-F238E27FC236}">
                <a16:creationId xmlns:a16="http://schemas.microsoft.com/office/drawing/2014/main" id="{6D364282-5C03-E090-813D-B8A7BC86E120}"/>
              </a:ext>
            </a:extLst>
          </p:cNvPr>
          <p:cNvSpPr/>
          <p:nvPr/>
        </p:nvSpPr>
        <p:spPr>
          <a:xfrm>
            <a:off x="6096000" y="1705879"/>
            <a:ext cx="1197757" cy="1023440"/>
          </a:xfrm>
          <a:prstGeom prst="plaqu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Rủi</a:t>
            </a:r>
            <a:r>
              <a:rPr lang="en-US" sz="2200" dirty="0"/>
              <a:t> Do</a:t>
            </a:r>
          </a:p>
        </p:txBody>
      </p:sp>
      <p:sp>
        <p:nvSpPr>
          <p:cNvPr id="9" name="Plaque 8">
            <a:extLst>
              <a:ext uri="{FF2B5EF4-FFF2-40B4-BE49-F238E27FC236}">
                <a16:creationId xmlns:a16="http://schemas.microsoft.com/office/drawing/2014/main" id="{64355D24-47B0-AC5A-8A13-03B3EB87241F}"/>
              </a:ext>
            </a:extLst>
          </p:cNvPr>
          <p:cNvSpPr/>
          <p:nvPr/>
        </p:nvSpPr>
        <p:spPr>
          <a:xfrm>
            <a:off x="7655463" y="1705879"/>
            <a:ext cx="1197757" cy="1023440"/>
          </a:xfrm>
          <a:prstGeom prst="plaque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err="1">
                <a:solidFill>
                  <a:schemeClr val="tx1"/>
                </a:solidFill>
              </a:rPr>
              <a:t>Nguy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Cơ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38" name="Plaque 37">
            <a:extLst>
              <a:ext uri="{FF2B5EF4-FFF2-40B4-BE49-F238E27FC236}">
                <a16:creationId xmlns:a16="http://schemas.microsoft.com/office/drawing/2014/main" id="{813F89BE-AE33-636E-70E1-2D6B36ED89DD}"/>
              </a:ext>
            </a:extLst>
          </p:cNvPr>
          <p:cNvSpPr/>
          <p:nvPr/>
        </p:nvSpPr>
        <p:spPr>
          <a:xfrm>
            <a:off x="9056135" y="1668143"/>
            <a:ext cx="1197757" cy="1023440"/>
          </a:xfrm>
          <a:prstGeom prst="plaqu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err="1">
                <a:solidFill>
                  <a:schemeClr val="tx1"/>
                </a:solidFill>
              </a:rPr>
              <a:t>Tính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Tổn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Thương</a:t>
            </a:r>
            <a:endParaRPr lang="en-US" sz="1900" dirty="0">
              <a:solidFill>
                <a:schemeClr val="tx1"/>
              </a:solidFill>
            </a:endParaRPr>
          </a:p>
        </p:txBody>
      </p:sp>
      <p:sp>
        <p:nvSpPr>
          <p:cNvPr id="39" name="Plaque 38">
            <a:extLst>
              <a:ext uri="{FF2B5EF4-FFF2-40B4-BE49-F238E27FC236}">
                <a16:creationId xmlns:a16="http://schemas.microsoft.com/office/drawing/2014/main" id="{A12E98B2-0A34-0D9C-5570-36631ACA20B0}"/>
              </a:ext>
            </a:extLst>
          </p:cNvPr>
          <p:cNvSpPr/>
          <p:nvPr/>
        </p:nvSpPr>
        <p:spPr>
          <a:xfrm>
            <a:off x="10487238" y="1661115"/>
            <a:ext cx="1197757" cy="1023440"/>
          </a:xfrm>
          <a:prstGeom prst="plaqu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err="1"/>
              <a:t>Hậu</a:t>
            </a:r>
            <a:r>
              <a:rPr lang="en-US" sz="1900" dirty="0"/>
              <a:t> </a:t>
            </a:r>
            <a:r>
              <a:rPr lang="en-US" sz="1900" dirty="0" err="1"/>
              <a:t>Quả</a:t>
            </a:r>
            <a:endParaRPr lang="en-US" sz="1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693375-7590-A9A3-C3B3-544B4D2B4B44}"/>
              </a:ext>
            </a:extLst>
          </p:cNvPr>
          <p:cNvSpPr txBox="1"/>
          <p:nvPr/>
        </p:nvSpPr>
        <p:spPr>
          <a:xfrm>
            <a:off x="7218729" y="2033851"/>
            <a:ext cx="5576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=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0A7622-7DD4-A688-85BB-C1FE54CB667E}"/>
              </a:ext>
            </a:extLst>
          </p:cNvPr>
          <p:cNvSpPr txBox="1"/>
          <p:nvPr/>
        </p:nvSpPr>
        <p:spPr>
          <a:xfrm>
            <a:off x="8674740" y="1978470"/>
            <a:ext cx="5576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x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269671-ED4A-462D-6C84-9125660C8D04}"/>
              </a:ext>
            </a:extLst>
          </p:cNvPr>
          <p:cNvSpPr txBox="1"/>
          <p:nvPr/>
        </p:nvSpPr>
        <p:spPr>
          <a:xfrm>
            <a:off x="10091768" y="1978470"/>
            <a:ext cx="5576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x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8921F5-50AF-FDC7-343E-C0B41FA9BEE0}"/>
              </a:ext>
            </a:extLst>
          </p:cNvPr>
          <p:cNvSpPr txBox="1"/>
          <p:nvPr/>
        </p:nvSpPr>
        <p:spPr>
          <a:xfrm>
            <a:off x="6096000" y="3222171"/>
            <a:ext cx="5738299" cy="2123658"/>
          </a:xfrm>
          <a:prstGeom prst="rect">
            <a:avLst/>
          </a:prstGeom>
          <a:solidFill>
            <a:schemeClr val="accent6">
              <a:lumMod val="20000"/>
              <a:lumOff val="80000"/>
              <a:alpha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“</a:t>
            </a:r>
            <a:r>
              <a:rPr lang="en-US" sz="2200" b="1" i="1" dirty="0" err="1">
                <a:solidFill>
                  <a:schemeClr val="accent4">
                    <a:lumMod val="75000"/>
                  </a:schemeClr>
                </a:solidFill>
              </a:rPr>
              <a:t>Tính</a:t>
            </a:r>
            <a:r>
              <a:rPr lang="en-US" sz="22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b="1" i="1" dirty="0" err="1">
                <a:solidFill>
                  <a:schemeClr val="accent4">
                    <a:lumMod val="75000"/>
                  </a:schemeClr>
                </a:solidFill>
              </a:rPr>
              <a:t>Tổn</a:t>
            </a:r>
            <a:r>
              <a:rPr lang="en-US" sz="22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b="1" i="1" dirty="0" err="1">
                <a:solidFill>
                  <a:schemeClr val="accent4">
                    <a:lumMod val="75000"/>
                  </a:schemeClr>
                </a:solidFill>
              </a:rPr>
              <a:t>Thương</a:t>
            </a:r>
            <a:r>
              <a:rPr lang="en-US" sz="2200" b="1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được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định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nghĩa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bởi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các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yếu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tố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vật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lý,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xã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hội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kinh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tế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và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môi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trường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hoặc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là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một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quá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trình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mà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làm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tăng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lên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khả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năng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mẫn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cảm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của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một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cá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thể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một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cộng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đồng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một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hay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nhiều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tài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sản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hoặc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một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hay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nhiều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hệ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thống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trước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với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tác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động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của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nguy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200" i="1" dirty="0" err="1">
                <a:solidFill>
                  <a:schemeClr val="accent4">
                    <a:lumMod val="75000"/>
                  </a:schemeClr>
                </a:solidFill>
              </a:rPr>
              <a:t>cơ</a:t>
            </a:r>
            <a:r>
              <a:rPr lang="en-US" sz="2200" i="1" dirty="0">
                <a:solidFill>
                  <a:schemeClr val="accent4">
                    <a:lumMod val="75000"/>
                  </a:schemeClr>
                </a:solidFill>
              </a:rPr>
              <a:t>.”</a:t>
            </a:r>
          </a:p>
        </p:txBody>
      </p:sp>
      <p:sp>
        <p:nvSpPr>
          <p:cNvPr id="46" name="TextBox 45">
            <a:hlinkClick r:id="rId6"/>
            <a:extLst>
              <a:ext uri="{FF2B5EF4-FFF2-40B4-BE49-F238E27FC236}">
                <a16:creationId xmlns:a16="http://schemas.microsoft.com/office/drawing/2014/main" id="{9DE9EAC0-9177-87AC-448C-096FC563FBA3}"/>
              </a:ext>
            </a:extLst>
          </p:cNvPr>
          <p:cNvSpPr txBox="1"/>
          <p:nvPr/>
        </p:nvSpPr>
        <p:spPr>
          <a:xfrm>
            <a:off x="6095999" y="5565603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https://climateknowledgeportal.worldbank.org/country/vietnam/vulnerability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810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Rủi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Do và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Khả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Năng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Phục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Hồi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7357BE-6940-8B0A-A8F9-311887D6CDA3}"/>
              </a:ext>
            </a:extLst>
          </p:cNvPr>
          <p:cNvSpPr txBox="1"/>
          <p:nvPr/>
        </p:nvSpPr>
        <p:spPr>
          <a:xfrm>
            <a:off x="426611" y="1312964"/>
            <a:ext cx="3829984" cy="4686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Tài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sản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có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thể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bị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hư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hại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hoặc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bị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phá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hủy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ở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mức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độ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nhau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và ở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nhiều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nơi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nhau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Cần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huy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động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một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lượng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tiền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và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tài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nguyên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lớn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trong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một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khoảng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thời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gian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ngắn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Mức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độ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tác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động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khác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nhau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đòi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hỏi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sự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quan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tâm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của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nhiều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ban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ngành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và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đơn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vị</a:t>
            </a:r>
            <a:endParaRPr lang="en-US" sz="14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Sự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sẵn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sàng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của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tổ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chức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Mức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độ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ổn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định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và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khả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năng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phục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vụ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qua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hoạt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động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khôi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phục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còn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phụ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thuộc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vào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diễn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biến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thiên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tai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trong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tương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lai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Mô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phỏng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mô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hóa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công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tác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khôi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phục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đòi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hỏi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một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phương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pháp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đo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lường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rủi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do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tốt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cộng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với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mô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toán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tối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Arial" panose="020B0604020202020204" pitchFamily="34" charset="0"/>
              </a:rPr>
              <a:t>ưu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buFont typeface="Arial" panose="020B0604020202020204" pitchFamily="34" charset="0"/>
              <a:buChar char="-"/>
            </a:pP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Cần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có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một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lượng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dữ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liệu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đủ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lớn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để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có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thể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mô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phỏng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theo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các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tình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huống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cũng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như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mô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phỏng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diễn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tiến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thực</a:t>
            </a:r>
            <a:r>
              <a:rPr lang="en-US" sz="1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4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tế</a:t>
            </a:r>
            <a:r>
              <a:rPr lang="en-US" sz="1400" dirty="0"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endParaRPr lang="en-US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18B2B08B-6B2E-D596-D42D-1D4E2B35AF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66212" y="1312964"/>
            <a:ext cx="7680333" cy="470703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31/03/2024</a:t>
            </a:fld>
            <a:endParaRPr lang="en-P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2909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Hệ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Thống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Cấp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Bậc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Tác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Động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31/03/2024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17</a:t>
            </a:fld>
            <a:endParaRPr lang="en-PH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12233F3-1B6E-2BB1-BCE8-59A1A18F1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529847"/>
              </p:ext>
            </p:extLst>
          </p:nvPr>
        </p:nvGraphicFramePr>
        <p:xfrm>
          <a:off x="482601" y="1307495"/>
          <a:ext cx="1115423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714">
                  <a:extLst>
                    <a:ext uri="{9D8B030D-6E8A-4147-A177-3AD203B41FA5}">
                      <a16:colId xmlns:a16="http://schemas.microsoft.com/office/drawing/2014/main" val="397941431"/>
                    </a:ext>
                  </a:extLst>
                </a:gridCol>
                <a:gridCol w="5889172">
                  <a:extLst>
                    <a:ext uri="{9D8B030D-6E8A-4147-A177-3AD203B41FA5}">
                      <a16:colId xmlns:a16="http://schemas.microsoft.com/office/drawing/2014/main" val="2613961781"/>
                    </a:ext>
                  </a:extLst>
                </a:gridCol>
                <a:gridCol w="3396344">
                  <a:extLst>
                    <a:ext uri="{9D8B030D-6E8A-4147-A177-3AD203B41FA5}">
                      <a16:colId xmlns:a16="http://schemas.microsoft.com/office/drawing/2014/main" val="240130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Nhóm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Bị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Ảnh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Hưởng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Định </a:t>
                      </a:r>
                      <a:r>
                        <a:rPr lang="en-US" dirty="0" err="1"/>
                        <a:t>Nghĩa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41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Chủ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Đầu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Tư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chịu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đến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việc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vật</a:t>
                      </a:r>
                      <a:r>
                        <a:rPr lang="en-US" dirty="0"/>
                        <a:t> lý </a:t>
                      </a:r>
                      <a:r>
                        <a:rPr lang="en-US" dirty="0" err="1"/>
                        <a:t>với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 và </a:t>
                      </a:r>
                      <a:r>
                        <a:rPr lang="en-US" dirty="0" err="1"/>
                        <a:t>tình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hoạt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Ban </a:t>
                      </a:r>
                      <a:r>
                        <a:rPr lang="en-US" dirty="0" err="1"/>
                        <a:t>quản</a:t>
                      </a:r>
                      <a:r>
                        <a:rPr lang="en-US" dirty="0"/>
                        <a:t> lý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84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Người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Sử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Dụng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Lái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xe</a:t>
                      </a:r>
                      <a:r>
                        <a:rPr lang="en-US" dirty="0"/>
                        <a:t> hay </a:t>
                      </a:r>
                      <a:r>
                        <a:rPr lang="en-US" dirty="0" err="1"/>
                        <a:t>hành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con </a:t>
                      </a:r>
                      <a:r>
                        <a:rPr lang="en-US" dirty="0" err="1"/>
                        <a:t>đường</a:t>
                      </a:r>
                      <a:r>
                        <a:rPr lang="en-US" dirty="0"/>
                        <a:t>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Khán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vận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việc</a:t>
                      </a:r>
                      <a:r>
                        <a:rPr lang="en-US" dirty="0"/>
                        <a:t> hay </a:t>
                      </a:r>
                      <a:r>
                        <a:rPr lang="en-US" dirty="0" err="1"/>
                        <a:t>trên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hè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phố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544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Nhóm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Bị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Ảnh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Hưởng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Trực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Tiếp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chịu</a:t>
                      </a:r>
                      <a:r>
                        <a:rPr lang="en-US" dirty="0"/>
                        <a:t> tác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trực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tiếp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hưởng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đến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từ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vật</a:t>
                      </a:r>
                      <a:r>
                        <a:rPr lang="en-US" dirty="0"/>
                        <a:t> lý hay </a:t>
                      </a:r>
                      <a:r>
                        <a:rPr lang="en-US" dirty="0" err="1"/>
                        <a:t>việc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công</a:t>
                      </a:r>
                      <a:r>
                        <a:rPr lang="en-US" dirty="0"/>
                        <a:t> ty hay nhà </a:t>
                      </a:r>
                      <a:r>
                        <a:rPr lang="en-US" dirty="0" err="1"/>
                        <a:t>hàng</a:t>
                      </a:r>
                      <a:r>
                        <a:rPr lang="en-US" dirty="0"/>
                        <a:t> ở </a:t>
                      </a:r>
                      <a:r>
                        <a:rPr lang="en-US" dirty="0" err="1"/>
                        <a:t>gần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đường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sống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đường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chịu</a:t>
                      </a:r>
                      <a:r>
                        <a:rPr lang="en-US" dirty="0"/>
                        <a:t> tác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từ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tiếng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ồn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cộ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1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Nhóm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Bị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Ảnh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Hưởng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Gián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Tiếp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Là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nhóm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chịu</a:t>
                      </a:r>
                      <a:r>
                        <a:rPr lang="en-US" dirty="0"/>
                        <a:t> tác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tiếp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hưởng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đến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từ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vật</a:t>
                      </a:r>
                      <a:r>
                        <a:rPr lang="en-US" dirty="0"/>
                        <a:t> lý hay </a:t>
                      </a:r>
                      <a:r>
                        <a:rPr lang="en-US" dirty="0" err="1"/>
                        <a:t>việc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tài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sản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38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18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Hệ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Thống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Cấp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Bậc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Tác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Động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31/03/2024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18</a:t>
            </a:fld>
            <a:endParaRPr lang="en-PH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12233F3-1B6E-2BB1-BCE8-59A1A18F1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62723"/>
              </p:ext>
            </p:extLst>
          </p:nvPr>
        </p:nvGraphicFramePr>
        <p:xfrm>
          <a:off x="482601" y="1307495"/>
          <a:ext cx="5885542" cy="4881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599">
                  <a:extLst>
                    <a:ext uri="{9D8B030D-6E8A-4147-A177-3AD203B41FA5}">
                      <a16:colId xmlns:a16="http://schemas.microsoft.com/office/drawing/2014/main" val="397941431"/>
                    </a:ext>
                  </a:extLst>
                </a:gridCol>
                <a:gridCol w="2002971">
                  <a:extLst>
                    <a:ext uri="{9D8B030D-6E8A-4147-A177-3AD203B41FA5}">
                      <a16:colId xmlns:a16="http://schemas.microsoft.com/office/drawing/2014/main" val="2613961781"/>
                    </a:ext>
                  </a:extLst>
                </a:gridCol>
                <a:gridCol w="2002972">
                  <a:extLst>
                    <a:ext uri="{9D8B030D-6E8A-4147-A177-3AD203B41FA5}">
                      <a16:colId xmlns:a16="http://schemas.microsoft.com/office/drawing/2014/main" val="228873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Nhóm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Bị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Ảnh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Hưởng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Cấp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Bậc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Cấp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Bậc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41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Chủ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Đầu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Tư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Cấp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Độ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Phục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Vụ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Sự</a:t>
                      </a:r>
                      <a:r>
                        <a:rPr lang="en-US" sz="1400" dirty="0"/>
                        <a:t> Can </a:t>
                      </a:r>
                      <a:r>
                        <a:rPr lang="en-US" sz="1400" dirty="0" err="1"/>
                        <a:t>Thiệp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Nhân</a:t>
                      </a:r>
                      <a:r>
                        <a:rPr lang="en-US" sz="1400" dirty="0"/>
                        <a:t> Công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842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Vật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Liệu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793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Máy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Móc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Thiết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Bị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384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Người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Sử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Dụng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 </a:t>
                      </a:r>
                      <a:r>
                        <a:rPr lang="en-US" sz="1400" dirty="0" err="1"/>
                        <a:t>Toàn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Hư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Hại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Sản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544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Thương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Tật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90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Vong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28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Hiệu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Quả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Dụng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Công </a:t>
                      </a:r>
                      <a:r>
                        <a:rPr lang="en-US" sz="1400" dirty="0" err="1"/>
                        <a:t>Việc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10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Giải</a:t>
                      </a:r>
                      <a:r>
                        <a:rPr lang="en-US" sz="1400" dirty="0"/>
                        <a:t> Trí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38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Vận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Hành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31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Bảo </a:t>
                      </a:r>
                      <a:r>
                        <a:rPr lang="en-US" sz="1400" dirty="0" err="1"/>
                        <a:t>Trì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969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Chất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Lượng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Vận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Hành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Vật</a:t>
                      </a:r>
                      <a:r>
                        <a:rPr lang="en-US" sz="1400" dirty="0"/>
                        <a:t> Lý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004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Tâm Lý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308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Bảo </a:t>
                      </a:r>
                      <a:r>
                        <a:rPr lang="en-US" sz="1400" dirty="0" err="1"/>
                        <a:t>vệ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Môi</a:t>
                      </a:r>
                      <a:r>
                        <a:rPr lang="en-US" sz="1400" dirty="0"/>
                        <a:t> Trường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09249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FAC34D0-7545-37C3-AA45-EF59C3192F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664"/>
          <a:stretch/>
        </p:blipFill>
        <p:spPr>
          <a:xfrm>
            <a:off x="6466114" y="1307495"/>
            <a:ext cx="5148943" cy="4882366"/>
          </a:xfrm>
          <a:prstGeom prst="rect">
            <a:avLst/>
          </a:prstGeom>
        </p:spPr>
      </p:pic>
      <p:sp>
        <p:nvSpPr>
          <p:cNvPr id="17" name="Trapezoid 16">
            <a:extLst>
              <a:ext uri="{FF2B5EF4-FFF2-40B4-BE49-F238E27FC236}">
                <a16:creationId xmlns:a16="http://schemas.microsoft.com/office/drawing/2014/main" id="{15904F5D-9858-0AD4-1294-5A14383913EB}"/>
              </a:ext>
            </a:extLst>
          </p:cNvPr>
          <p:cNvSpPr/>
          <p:nvPr/>
        </p:nvSpPr>
        <p:spPr>
          <a:xfrm rot="441697">
            <a:off x="7454961" y="2904288"/>
            <a:ext cx="3876044" cy="2963053"/>
          </a:xfrm>
          <a:prstGeom prst="trapezoid">
            <a:avLst>
              <a:gd name="adj" fmla="val 51462"/>
            </a:avLst>
          </a:prstGeom>
          <a:solidFill>
            <a:schemeClr val="accent2">
              <a:lumMod val="40000"/>
              <a:lumOff val="60000"/>
              <a:alpha val="2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0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Hệ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Thống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Cấp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Bậc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Tác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Động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31/03/2024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19</a:t>
            </a:fld>
            <a:endParaRPr lang="en-PH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B12233F3-1B6E-2BB1-BCE8-59A1A18F1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22779"/>
              </p:ext>
            </p:extLst>
          </p:nvPr>
        </p:nvGraphicFramePr>
        <p:xfrm>
          <a:off x="482601" y="1307495"/>
          <a:ext cx="5885542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599">
                  <a:extLst>
                    <a:ext uri="{9D8B030D-6E8A-4147-A177-3AD203B41FA5}">
                      <a16:colId xmlns:a16="http://schemas.microsoft.com/office/drawing/2014/main" val="397941431"/>
                    </a:ext>
                  </a:extLst>
                </a:gridCol>
                <a:gridCol w="2002971">
                  <a:extLst>
                    <a:ext uri="{9D8B030D-6E8A-4147-A177-3AD203B41FA5}">
                      <a16:colId xmlns:a16="http://schemas.microsoft.com/office/drawing/2014/main" val="2613961781"/>
                    </a:ext>
                  </a:extLst>
                </a:gridCol>
                <a:gridCol w="2002972">
                  <a:extLst>
                    <a:ext uri="{9D8B030D-6E8A-4147-A177-3AD203B41FA5}">
                      <a16:colId xmlns:a16="http://schemas.microsoft.com/office/drawing/2014/main" val="2288738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Nhóm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Bị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Ảnh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Hưởng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Cấp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Bậc</a:t>
                      </a:r>
                      <a:r>
                        <a:rPr lang="en-US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Cấp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Bậc</a:t>
                      </a:r>
                      <a:r>
                        <a:rPr lang="en-US" dirty="0"/>
                        <a:t>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419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Nhóm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Bị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Ảnh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Hưởng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Trực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Tiếp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 </a:t>
                      </a:r>
                      <a:r>
                        <a:rPr lang="en-US" sz="1400" dirty="0" err="1"/>
                        <a:t>Toàn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Hư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Hại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Sản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544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Thương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Tật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890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Vong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728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Chất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Lượng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Vận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Hành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Vật</a:t>
                      </a:r>
                      <a:r>
                        <a:rPr lang="en-US" sz="1400" dirty="0"/>
                        <a:t> Lý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110557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Tâm Lý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438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Bảo </a:t>
                      </a:r>
                      <a:r>
                        <a:rPr lang="en-US" sz="1400" dirty="0" err="1"/>
                        <a:t>vệ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Môi</a:t>
                      </a:r>
                      <a:r>
                        <a:rPr lang="en-US" sz="1400" dirty="0"/>
                        <a:t> Trường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31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/>
                        <a:t>Nhóm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Bị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Ảnh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Hưởng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Gián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Tiếp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An </a:t>
                      </a:r>
                      <a:r>
                        <a:rPr lang="en-US" sz="1400" dirty="0" err="1"/>
                        <a:t>Toàn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Hư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Hại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Tài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Sản</a:t>
                      </a:r>
                      <a:endParaRPr lang="en-US" sz="14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Thương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Tật</a:t>
                      </a:r>
                      <a:endParaRPr lang="en-US" sz="14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Tử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Vong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969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Các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Hoạt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Động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Kinh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Tế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Xã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Hội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Hoàng </a:t>
                      </a:r>
                      <a:r>
                        <a:rPr lang="en-US" sz="1400" dirty="0" err="1"/>
                        <a:t>Hóa</a:t>
                      </a:r>
                      <a:endParaRPr lang="en-US" sz="14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 err="1"/>
                        <a:t>Nhân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Lực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26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Bảo </a:t>
                      </a:r>
                      <a:r>
                        <a:rPr lang="en-US" sz="1400" dirty="0" err="1"/>
                        <a:t>vệ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Môi</a:t>
                      </a:r>
                      <a:r>
                        <a:rPr lang="en-US" sz="1400" dirty="0"/>
                        <a:t> Trường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/>
                        <a:t>CO2, PM10, CO, SO2, Dust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112208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9DDE1A2-40F6-D888-5AAC-819271B51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073" y="1307495"/>
            <a:ext cx="4972320" cy="445008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4C6F23-DFE3-8F27-BEC0-D0913EF41028}"/>
              </a:ext>
            </a:extLst>
          </p:cNvPr>
          <p:cNvSpPr/>
          <p:nvPr/>
        </p:nvSpPr>
        <p:spPr>
          <a:xfrm>
            <a:off x="6422571" y="1197429"/>
            <a:ext cx="5085093" cy="1469571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8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4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3401568" y="217627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76;p6">
            <a:extLst>
              <a:ext uri="{FF2B5EF4-FFF2-40B4-BE49-F238E27FC236}">
                <a16:creationId xmlns:a16="http://schemas.microsoft.com/office/drawing/2014/main" id="{1AFED820-EEE6-4EDE-8C0F-2DF2203C0931}"/>
              </a:ext>
            </a:extLst>
          </p:cNvPr>
          <p:cNvSpPr/>
          <p:nvPr/>
        </p:nvSpPr>
        <p:spPr>
          <a:xfrm>
            <a:off x="935844" y="1390936"/>
            <a:ext cx="9375349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Đánh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Giá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Tình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Trạng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Hạ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Tầng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Đô Thị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Đánh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Giá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Nguy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Cơ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Gây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Ra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Rủi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Đánh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Giá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Mức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Độ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Tổn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Thương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Đánh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Giá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Hậu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Quả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Đánh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Giá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Đa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Tiêu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Chí (MCDA)</a:t>
            </a:r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Nội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Dung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CBB945-20C2-171C-F3DF-87E80460D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4145-F4C0-44AC-B35A-EB1F5B2CCC54}" type="datetime1">
              <a:rPr lang="en-PH" smtClean="0"/>
              <a:t>31/03/2024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CD51E3-5DDA-34F1-AF7D-756743CD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9F44F7-3541-AFF6-E8A4-2E9865E91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97734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Cây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Kiện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(Event Tree) và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Cây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Lỗi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(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Faul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Tree)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31/03/2024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20</a:t>
            </a:fld>
            <a:endParaRPr lang="en-PH"/>
          </a:p>
        </p:txBody>
      </p:sp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854DEB-D962-8A7F-9E6F-F7243D81FA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9"/>
          <a:stretch/>
        </p:blipFill>
        <p:spPr>
          <a:xfrm>
            <a:off x="3505198" y="1209684"/>
            <a:ext cx="6276051" cy="44410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63458D-02C0-272F-0A59-CFC620F45FA1}"/>
              </a:ext>
            </a:extLst>
          </p:cNvPr>
          <p:cNvSpPr/>
          <p:nvPr/>
        </p:nvSpPr>
        <p:spPr>
          <a:xfrm>
            <a:off x="5873421" y="1209684"/>
            <a:ext cx="462064" cy="20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24E035-F5F2-DA67-442D-BF82DA22BB08}"/>
              </a:ext>
            </a:extLst>
          </p:cNvPr>
          <p:cNvSpPr txBox="1"/>
          <p:nvPr/>
        </p:nvSpPr>
        <p:spPr>
          <a:xfrm>
            <a:off x="5658138" y="1445764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Hệ</a:t>
            </a:r>
            <a:r>
              <a:rPr lang="en-US" sz="1400" dirty="0"/>
              <a:t> </a:t>
            </a:r>
            <a:r>
              <a:rPr lang="en-US" sz="1400" dirty="0" err="1"/>
              <a:t>Thống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AE017-8331-8A11-368B-E2168449AF8A}"/>
              </a:ext>
            </a:extLst>
          </p:cNvPr>
          <p:cNvSpPr txBox="1"/>
          <p:nvPr/>
        </p:nvSpPr>
        <p:spPr>
          <a:xfrm>
            <a:off x="1752594" y="1553485"/>
            <a:ext cx="1140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Hệ</a:t>
            </a:r>
            <a:r>
              <a:rPr lang="en-US" sz="1400" b="1" dirty="0"/>
              <a:t> </a:t>
            </a:r>
            <a:r>
              <a:rPr lang="en-US" sz="1400" b="1" dirty="0" err="1"/>
              <a:t>Thống</a:t>
            </a:r>
            <a:endParaRPr 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49452-9232-DA42-02F5-D3CB50708588}"/>
              </a:ext>
            </a:extLst>
          </p:cNvPr>
          <p:cNvSpPr txBox="1"/>
          <p:nvPr/>
        </p:nvSpPr>
        <p:spPr>
          <a:xfrm>
            <a:off x="1752595" y="2813696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Nhánh</a:t>
            </a:r>
            <a:r>
              <a:rPr lang="en-US" sz="1400" b="1" dirty="0"/>
              <a:t> 1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/>
              <a:t>(Công </a:t>
            </a:r>
            <a:r>
              <a:rPr lang="en-US" sz="1400" dirty="0" err="1"/>
              <a:t>Trình</a:t>
            </a:r>
            <a:r>
              <a:rPr lang="en-US" sz="1400" dirty="0"/>
              <a:t>,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D0F2F-7DDD-1092-B5D4-D734A754A538}"/>
              </a:ext>
            </a:extLst>
          </p:cNvPr>
          <p:cNvSpPr txBox="1"/>
          <p:nvPr/>
        </p:nvSpPr>
        <p:spPr>
          <a:xfrm>
            <a:off x="1763485" y="3770786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Nhánh</a:t>
            </a:r>
            <a:r>
              <a:rPr lang="en-US" sz="1400" b="1" dirty="0"/>
              <a:t> 2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/>
              <a:t>(</a:t>
            </a:r>
            <a:r>
              <a:rPr lang="en-US" sz="1400" dirty="0" err="1"/>
              <a:t>Nguy</a:t>
            </a:r>
            <a:r>
              <a:rPr lang="en-US" sz="1400" dirty="0"/>
              <a:t> </a:t>
            </a:r>
            <a:r>
              <a:rPr lang="en-US" sz="1400" dirty="0" err="1"/>
              <a:t>Cơ</a:t>
            </a:r>
            <a:r>
              <a:rPr lang="en-US" sz="14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A3C5A-74CE-BEB9-9CC7-F430A59657BE}"/>
              </a:ext>
            </a:extLst>
          </p:cNvPr>
          <p:cNvSpPr txBox="1"/>
          <p:nvPr/>
        </p:nvSpPr>
        <p:spPr>
          <a:xfrm>
            <a:off x="1752595" y="4952843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Nhanh</a:t>
            </a:r>
            <a:r>
              <a:rPr lang="en-US" sz="1400" b="1" dirty="0"/>
              <a:t> 3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 err="1"/>
              <a:t>Nhân</a:t>
            </a:r>
            <a:r>
              <a:rPr lang="en-US" sz="1400" dirty="0"/>
              <a:t> </a:t>
            </a:r>
            <a:r>
              <a:rPr lang="en-US" sz="1400" dirty="0" err="1"/>
              <a:t>Tố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Hưởng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0070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Cây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Kiện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(Event Tree) và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Cây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Lỗi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(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Faul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Tree)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31/03/2024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21</a:t>
            </a:fld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63458D-02C0-272F-0A59-CFC620F45FA1}"/>
              </a:ext>
            </a:extLst>
          </p:cNvPr>
          <p:cNvSpPr/>
          <p:nvPr/>
        </p:nvSpPr>
        <p:spPr>
          <a:xfrm>
            <a:off x="5873421" y="1209684"/>
            <a:ext cx="462064" cy="20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BAE017-8331-8A11-368B-E2168449AF8A}"/>
              </a:ext>
            </a:extLst>
          </p:cNvPr>
          <p:cNvSpPr txBox="1"/>
          <p:nvPr/>
        </p:nvSpPr>
        <p:spPr>
          <a:xfrm>
            <a:off x="1752594" y="1553485"/>
            <a:ext cx="1140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Hệ</a:t>
            </a:r>
            <a:r>
              <a:rPr lang="en-US" sz="1400" b="1" dirty="0"/>
              <a:t> </a:t>
            </a:r>
            <a:r>
              <a:rPr lang="en-US" sz="1400" b="1" dirty="0" err="1"/>
              <a:t>Thống</a:t>
            </a:r>
            <a:endParaRPr 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749452-9232-DA42-02F5-D3CB50708588}"/>
              </a:ext>
            </a:extLst>
          </p:cNvPr>
          <p:cNvSpPr txBox="1"/>
          <p:nvPr/>
        </p:nvSpPr>
        <p:spPr>
          <a:xfrm>
            <a:off x="1752595" y="2813696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Nhánh</a:t>
            </a:r>
            <a:r>
              <a:rPr lang="en-US" sz="1400" b="1" dirty="0"/>
              <a:t> 1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/>
              <a:t>(Công </a:t>
            </a:r>
            <a:r>
              <a:rPr lang="en-US" sz="1400" dirty="0" err="1"/>
              <a:t>Trình</a:t>
            </a:r>
            <a:r>
              <a:rPr lang="en-US" sz="1400" dirty="0"/>
              <a:t>, </a:t>
            </a:r>
            <a:r>
              <a:rPr lang="en-US" sz="1400" dirty="0" err="1"/>
              <a:t>Thiết</a:t>
            </a:r>
            <a:r>
              <a:rPr lang="en-US" sz="1400" dirty="0"/>
              <a:t> </a:t>
            </a:r>
            <a:r>
              <a:rPr lang="en-US" sz="1400" dirty="0" err="1"/>
              <a:t>Bị</a:t>
            </a:r>
            <a:r>
              <a:rPr lang="en-US" sz="14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D0F2F-7DDD-1092-B5D4-D734A754A538}"/>
              </a:ext>
            </a:extLst>
          </p:cNvPr>
          <p:cNvSpPr txBox="1"/>
          <p:nvPr/>
        </p:nvSpPr>
        <p:spPr>
          <a:xfrm>
            <a:off x="1763485" y="3770786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Nhánh</a:t>
            </a:r>
            <a:r>
              <a:rPr lang="en-US" sz="1400" b="1" dirty="0"/>
              <a:t> 2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/>
              <a:t>(</a:t>
            </a:r>
            <a:r>
              <a:rPr lang="en-US" sz="1400" dirty="0" err="1"/>
              <a:t>Nguy</a:t>
            </a:r>
            <a:r>
              <a:rPr lang="en-US" sz="1400" dirty="0"/>
              <a:t> </a:t>
            </a:r>
            <a:r>
              <a:rPr lang="en-US" sz="1400" dirty="0" err="1"/>
              <a:t>Cơ</a:t>
            </a:r>
            <a:r>
              <a:rPr lang="en-US" sz="14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1A3C5A-74CE-BEB9-9CC7-F430A59657BE}"/>
              </a:ext>
            </a:extLst>
          </p:cNvPr>
          <p:cNvSpPr txBox="1"/>
          <p:nvPr/>
        </p:nvSpPr>
        <p:spPr>
          <a:xfrm>
            <a:off x="1752595" y="4952843"/>
            <a:ext cx="1785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Nhanh</a:t>
            </a:r>
            <a:r>
              <a:rPr lang="en-US" sz="1400" b="1" dirty="0"/>
              <a:t> 3 </a:t>
            </a:r>
            <a:r>
              <a:rPr lang="en-US" sz="1400" b="1" dirty="0" err="1"/>
              <a:t>của</a:t>
            </a:r>
            <a:r>
              <a:rPr lang="en-US" sz="1400" b="1" dirty="0"/>
              <a:t> </a:t>
            </a:r>
            <a:r>
              <a:rPr lang="en-US" sz="1400" b="1" dirty="0" err="1"/>
              <a:t>cây</a:t>
            </a:r>
            <a:endParaRPr lang="en-US" sz="1400" b="1" dirty="0"/>
          </a:p>
          <a:p>
            <a:r>
              <a:rPr lang="en-US" sz="1400" dirty="0" err="1"/>
              <a:t>Nhân</a:t>
            </a:r>
            <a:r>
              <a:rPr lang="en-US" sz="1400" dirty="0"/>
              <a:t> </a:t>
            </a:r>
            <a:r>
              <a:rPr lang="en-US" sz="1400" dirty="0" err="1"/>
              <a:t>Tố</a:t>
            </a:r>
            <a:r>
              <a:rPr lang="en-US" sz="1400" dirty="0"/>
              <a:t> </a:t>
            </a:r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Hưởng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A14EEB-A91A-8C44-8F69-0085BEA94F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8" r="23067"/>
          <a:stretch/>
        </p:blipFill>
        <p:spPr>
          <a:xfrm>
            <a:off x="3548740" y="1338942"/>
            <a:ext cx="5606146" cy="4309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C69DDE-A422-561F-4EAF-42FEAC22CB43}"/>
              </a:ext>
            </a:extLst>
          </p:cNvPr>
          <p:cNvSpPr txBox="1"/>
          <p:nvPr/>
        </p:nvSpPr>
        <p:spPr>
          <a:xfrm>
            <a:off x="6523813" y="1616823"/>
            <a:ext cx="82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Hệ</a:t>
            </a:r>
            <a:r>
              <a:rPr lang="en-US" sz="1400" dirty="0"/>
              <a:t> </a:t>
            </a:r>
            <a:r>
              <a:rPr lang="en-US" sz="1400" dirty="0" err="1"/>
              <a:t>Thống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C9F40F-F58E-551A-6169-88B57F257352}"/>
              </a:ext>
            </a:extLst>
          </p:cNvPr>
          <p:cNvSpPr/>
          <p:nvPr/>
        </p:nvSpPr>
        <p:spPr>
          <a:xfrm>
            <a:off x="6678966" y="1394742"/>
            <a:ext cx="462064" cy="2054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567188-7597-7DF4-4BE1-A80A37CB8F29}"/>
              </a:ext>
            </a:extLst>
          </p:cNvPr>
          <p:cNvSpPr/>
          <p:nvPr/>
        </p:nvSpPr>
        <p:spPr>
          <a:xfrm>
            <a:off x="7747875" y="1497471"/>
            <a:ext cx="1693949" cy="64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594926-DE7B-D311-1EAA-B48ECAAD3B8F}"/>
              </a:ext>
            </a:extLst>
          </p:cNvPr>
          <p:cNvGrpSpPr/>
          <p:nvPr/>
        </p:nvGrpSpPr>
        <p:grpSpPr>
          <a:xfrm>
            <a:off x="4930624" y="4492680"/>
            <a:ext cx="1092960" cy="144360"/>
            <a:chOff x="4930624" y="4492680"/>
            <a:chExt cx="1092960" cy="14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0E08C8-4089-E33D-3202-ACC284D259E4}"/>
                    </a:ext>
                  </a:extLst>
                </p14:cNvPr>
                <p14:cNvContentPartPr/>
                <p14:nvPr/>
              </p14:nvContentPartPr>
              <p14:xfrm>
                <a:off x="4930624" y="4492680"/>
                <a:ext cx="208080" cy="144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0E08C8-4089-E33D-3202-ACC284D259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921984" y="4484040"/>
                  <a:ext cx="2257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7311703-6404-8C3B-72FA-6A01D9B97E97}"/>
                    </a:ext>
                  </a:extLst>
                </p14:cNvPr>
                <p14:cNvContentPartPr/>
                <p14:nvPr/>
              </p14:nvContentPartPr>
              <p14:xfrm>
                <a:off x="5252824" y="4544880"/>
                <a:ext cx="770760" cy="18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7311703-6404-8C3B-72FA-6A01D9B97E9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44184" y="4536240"/>
                  <a:ext cx="7884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3B33955-A274-7B0D-036D-1190DDD8D4F4}"/>
              </a:ext>
            </a:extLst>
          </p:cNvPr>
          <p:cNvGrpSpPr/>
          <p:nvPr/>
        </p:nvGrpSpPr>
        <p:grpSpPr>
          <a:xfrm>
            <a:off x="4623184" y="5567280"/>
            <a:ext cx="172440" cy="268200"/>
            <a:chOff x="4623184" y="5567280"/>
            <a:chExt cx="17244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62D38F5-3506-DD1E-7779-59C27C55B493}"/>
                    </a:ext>
                  </a:extLst>
                </p14:cNvPr>
                <p14:cNvContentPartPr/>
                <p14:nvPr/>
              </p14:nvContentPartPr>
              <p14:xfrm>
                <a:off x="4679704" y="5593920"/>
                <a:ext cx="72720" cy="241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62D38F5-3506-DD1E-7779-59C27C55B4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70704" y="5584920"/>
                  <a:ext cx="90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5120DDA-9D42-F26E-4623-2759D8F3F00D}"/>
                    </a:ext>
                  </a:extLst>
                </p14:cNvPr>
                <p14:cNvContentPartPr/>
                <p14:nvPr/>
              </p14:nvContentPartPr>
              <p14:xfrm>
                <a:off x="4623184" y="5567280"/>
                <a:ext cx="56520" cy="997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5120DDA-9D42-F26E-4623-2759D8F3F00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14544" y="5558280"/>
                  <a:ext cx="741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C097D81-0EA5-E812-BCC8-D0F01ADD6ACD}"/>
                    </a:ext>
                  </a:extLst>
                </p14:cNvPr>
                <p14:cNvContentPartPr/>
                <p14:nvPr/>
              </p14:nvContentPartPr>
              <p14:xfrm>
                <a:off x="4670704" y="5584920"/>
                <a:ext cx="124920" cy="33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C097D81-0EA5-E812-BCC8-D0F01ADD6AC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661704" y="5575920"/>
                  <a:ext cx="14256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94FBFFE-3F0D-5859-C09F-466FB4B6AC79}"/>
              </a:ext>
            </a:extLst>
          </p:cNvPr>
          <p:cNvGrpSpPr/>
          <p:nvPr/>
        </p:nvGrpSpPr>
        <p:grpSpPr>
          <a:xfrm>
            <a:off x="3996784" y="3298200"/>
            <a:ext cx="1984680" cy="961560"/>
            <a:chOff x="3996784" y="3298200"/>
            <a:chExt cx="1984680" cy="96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92A57B3-4443-7928-6E64-5D10C0E83CB7}"/>
                    </a:ext>
                  </a:extLst>
                </p14:cNvPr>
                <p14:cNvContentPartPr/>
                <p14:nvPr/>
              </p14:nvContentPartPr>
              <p14:xfrm>
                <a:off x="4249144" y="3361560"/>
                <a:ext cx="952920" cy="45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2A57B3-4443-7928-6E64-5D10C0E83CB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40504" y="3352560"/>
                  <a:ext cx="970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ACA1B9E-C0E8-5EEF-14CA-778E81F74228}"/>
                    </a:ext>
                  </a:extLst>
                </p14:cNvPr>
                <p14:cNvContentPartPr/>
                <p14:nvPr/>
              </p14:nvContentPartPr>
              <p14:xfrm>
                <a:off x="5163544" y="3316920"/>
                <a:ext cx="36000" cy="80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ACA1B9E-C0E8-5EEF-14CA-778E81F742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54904" y="3307920"/>
                  <a:ext cx="53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0DA17A2-DF89-9260-3377-047DE202EE6B}"/>
                    </a:ext>
                  </a:extLst>
                </p14:cNvPr>
                <p14:cNvContentPartPr/>
                <p14:nvPr/>
              </p14:nvContentPartPr>
              <p14:xfrm>
                <a:off x="5332384" y="3907680"/>
                <a:ext cx="649080" cy="352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0DA17A2-DF89-9260-3377-047DE202EE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323384" y="3899040"/>
                  <a:ext cx="6667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987B4D-D83A-3825-0144-5CECD4034A14}"/>
                    </a:ext>
                  </a:extLst>
                </p14:cNvPr>
                <p14:cNvContentPartPr/>
                <p14:nvPr/>
              </p14:nvContentPartPr>
              <p14:xfrm>
                <a:off x="3996784" y="3298200"/>
                <a:ext cx="289080" cy="1724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987B4D-D83A-3825-0144-5CECD4034A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88144" y="3289560"/>
                  <a:ext cx="306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9C3E3EC-D828-13EF-68B7-F81523873B00}"/>
                    </a:ext>
                  </a:extLst>
                </p14:cNvPr>
                <p14:cNvContentPartPr/>
                <p14:nvPr/>
              </p14:nvContentPartPr>
              <p14:xfrm>
                <a:off x="5047264" y="3406200"/>
                <a:ext cx="444960" cy="621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9C3E3EC-D828-13EF-68B7-F81523873B0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38264" y="3397560"/>
                  <a:ext cx="462600" cy="63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6ED811-A1C5-8608-71B5-32E6B4A6D54C}"/>
                    </a:ext>
                  </a:extLst>
                </p14:cNvPr>
                <p14:cNvContentPartPr/>
                <p14:nvPr/>
              </p14:nvContentPartPr>
              <p14:xfrm>
                <a:off x="5396464" y="3930720"/>
                <a:ext cx="102960" cy="81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6ED811-A1C5-8608-71B5-32E6B4A6D54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387824" y="3922080"/>
                  <a:ext cx="12060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87F7273-3999-B581-7CE9-FD0B725D32EB}"/>
              </a:ext>
            </a:extLst>
          </p:cNvPr>
          <p:cNvGrpSpPr/>
          <p:nvPr/>
        </p:nvGrpSpPr>
        <p:grpSpPr>
          <a:xfrm>
            <a:off x="3800584" y="5154720"/>
            <a:ext cx="504720" cy="441000"/>
            <a:chOff x="3800584" y="5154720"/>
            <a:chExt cx="504720" cy="44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18A85D3-486E-B926-2725-A8C6913D7A8A}"/>
                    </a:ext>
                  </a:extLst>
                </p14:cNvPr>
                <p14:cNvContentPartPr/>
                <p14:nvPr/>
              </p14:nvContentPartPr>
              <p14:xfrm>
                <a:off x="3818944" y="5172360"/>
                <a:ext cx="127080" cy="129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18A85D3-486E-B926-2725-A8C6913D7A8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09944" y="5163720"/>
                  <a:ext cx="144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FD8002-D96E-84A7-3741-3649DE32BCAF}"/>
                    </a:ext>
                  </a:extLst>
                </p14:cNvPr>
                <p14:cNvContentPartPr/>
                <p14:nvPr/>
              </p14:nvContentPartPr>
              <p14:xfrm>
                <a:off x="3911464" y="5154720"/>
                <a:ext cx="41040" cy="46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FD8002-D96E-84A7-3741-3649DE32BCA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02464" y="5145720"/>
                  <a:ext cx="58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836EBAE-D8B6-0659-2498-A01C079871D6}"/>
                    </a:ext>
                  </a:extLst>
                </p14:cNvPr>
                <p14:cNvContentPartPr/>
                <p14:nvPr/>
              </p14:nvContentPartPr>
              <p14:xfrm>
                <a:off x="3818944" y="5324640"/>
                <a:ext cx="125280" cy="9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836EBAE-D8B6-0659-2498-A01C079871D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09944" y="5315640"/>
                  <a:ext cx="142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900B2F-B6ED-688B-49B7-9A59C31A7954}"/>
                    </a:ext>
                  </a:extLst>
                </p14:cNvPr>
                <p14:cNvContentPartPr/>
                <p14:nvPr/>
              </p14:nvContentPartPr>
              <p14:xfrm>
                <a:off x="3890584" y="5288640"/>
                <a:ext cx="70200" cy="92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900B2F-B6ED-688B-49B7-9A59C31A795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81584" y="5280000"/>
                  <a:ext cx="878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A40B263-A6C5-8896-5ECA-E0573AD80AD7}"/>
                    </a:ext>
                  </a:extLst>
                </p14:cNvPr>
                <p14:cNvContentPartPr/>
                <p14:nvPr/>
              </p14:nvContentPartPr>
              <p14:xfrm>
                <a:off x="3800584" y="5514720"/>
                <a:ext cx="145080" cy="52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A40B263-A6C5-8896-5ECA-E0573AD80AD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91944" y="5506080"/>
                  <a:ext cx="1627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EF37486-2B67-B24E-4724-BC2D5FEFDF7E}"/>
                    </a:ext>
                  </a:extLst>
                </p14:cNvPr>
                <p14:cNvContentPartPr/>
                <p14:nvPr/>
              </p14:nvContentPartPr>
              <p14:xfrm>
                <a:off x="3872584" y="5485560"/>
                <a:ext cx="108000" cy="110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F37486-2B67-B24E-4724-BC2D5FEFDF7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63944" y="5476920"/>
                  <a:ext cx="125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111EAE7-23B3-3575-C54E-FE5216264AA0}"/>
                    </a:ext>
                  </a:extLst>
                </p14:cNvPr>
                <p14:cNvContentPartPr/>
                <p14:nvPr/>
              </p14:nvContentPartPr>
              <p14:xfrm>
                <a:off x="4174624" y="5258400"/>
                <a:ext cx="130680" cy="139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111EAE7-23B3-3575-C54E-FE5216264AA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65984" y="5249400"/>
                  <a:ext cx="14832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FD3A7E-A56B-0DD9-D3A2-03073E081015}"/>
              </a:ext>
            </a:extLst>
          </p:cNvPr>
          <p:cNvGrpSpPr/>
          <p:nvPr/>
        </p:nvGrpSpPr>
        <p:grpSpPr>
          <a:xfrm>
            <a:off x="6827464" y="5405640"/>
            <a:ext cx="102960" cy="117000"/>
            <a:chOff x="6827464" y="5405640"/>
            <a:chExt cx="102960" cy="11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F3CDAE-4F1C-6FF8-FC06-B419EE2C2AE9}"/>
                    </a:ext>
                  </a:extLst>
                </p14:cNvPr>
                <p14:cNvContentPartPr/>
                <p14:nvPr/>
              </p14:nvContentPartPr>
              <p14:xfrm>
                <a:off x="6844024" y="5448120"/>
                <a:ext cx="86400" cy="74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F3CDAE-4F1C-6FF8-FC06-B419EE2C2AE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35024" y="5439120"/>
                  <a:ext cx="1040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D5B7593-895B-6671-82C4-F479C704A4DB}"/>
                    </a:ext>
                  </a:extLst>
                </p14:cNvPr>
                <p14:cNvContentPartPr/>
                <p14:nvPr/>
              </p14:nvContentPartPr>
              <p14:xfrm>
                <a:off x="6827464" y="5441280"/>
                <a:ext cx="12960" cy="67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D5B7593-895B-6671-82C4-F479C704A4D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818464" y="5432640"/>
                  <a:ext cx="30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1B2915F-0366-1D71-97DB-50379ED9EACB}"/>
                    </a:ext>
                  </a:extLst>
                </p14:cNvPr>
                <p14:cNvContentPartPr/>
                <p14:nvPr/>
              </p14:nvContentPartPr>
              <p14:xfrm>
                <a:off x="6840064" y="5405640"/>
                <a:ext cx="64800" cy="33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1B2915F-0366-1D71-97DB-50379ED9EAC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831064" y="5397000"/>
                  <a:ext cx="8244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CF3584E-4FC8-D2FD-4E19-958AD2B9558D}"/>
                  </a:ext>
                </a:extLst>
              </p14:cNvPr>
              <p14:cNvContentPartPr/>
              <p14:nvPr/>
            </p14:nvContentPartPr>
            <p14:xfrm>
              <a:off x="6236344" y="4454880"/>
              <a:ext cx="212040" cy="1904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CF3584E-4FC8-D2FD-4E19-958AD2B9558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227344" y="4445880"/>
                <a:ext cx="2296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891F54B-B5A3-0C54-7DF0-F94D72C4A382}"/>
                  </a:ext>
                </a:extLst>
              </p14:cNvPr>
              <p14:cNvContentPartPr/>
              <p14:nvPr/>
            </p14:nvContentPartPr>
            <p14:xfrm>
              <a:off x="7368184" y="1515120"/>
              <a:ext cx="395640" cy="610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891F54B-B5A3-0C54-7DF0-F94D72C4A38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359184" y="1506480"/>
                <a:ext cx="413280" cy="62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58B391D-682B-EBB8-E30D-79AFEF4753F2}"/>
              </a:ext>
            </a:extLst>
          </p:cNvPr>
          <p:cNvGrpSpPr/>
          <p:nvPr/>
        </p:nvGrpSpPr>
        <p:grpSpPr>
          <a:xfrm>
            <a:off x="7973704" y="4804800"/>
            <a:ext cx="1260000" cy="807120"/>
            <a:chOff x="7973704" y="4804800"/>
            <a:chExt cx="1260000" cy="80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CEA76E1-BA08-41C1-A1DD-C62848997F56}"/>
                    </a:ext>
                  </a:extLst>
                </p14:cNvPr>
                <p14:cNvContentPartPr/>
                <p14:nvPr/>
              </p14:nvContentPartPr>
              <p14:xfrm>
                <a:off x="8054344" y="4864200"/>
                <a:ext cx="1179360" cy="7477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CEA76E1-BA08-41C1-A1DD-C62848997F5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045704" y="4855200"/>
                  <a:ext cx="119700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611AB8F-12CF-EB9C-1E0E-4AB7236BD97D}"/>
                    </a:ext>
                  </a:extLst>
                </p14:cNvPr>
                <p14:cNvContentPartPr/>
                <p14:nvPr/>
              </p14:nvContentPartPr>
              <p14:xfrm>
                <a:off x="7973704" y="4804800"/>
                <a:ext cx="265320" cy="329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611AB8F-12CF-EB9C-1E0E-4AB7236BD97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64704" y="4795800"/>
                  <a:ext cx="282960" cy="34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9614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Đánh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Giá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Đa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Tiêu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Chí (MCDA)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4FF08-A16F-8EF9-2B2E-ECE18DE4E05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F157C8-CE1E-4A7B-B938-9B7703C65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0" name="Picture 9" descr="Logo&#10;&#10;Description automatically generated">
              <a:extLst>
                <a:ext uri="{FF2B5EF4-FFF2-40B4-BE49-F238E27FC236}">
                  <a16:creationId xmlns:a16="http://schemas.microsoft.com/office/drawing/2014/main" id="{277F034A-E1E7-F7DE-A14D-A3603B6FC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BC2B0F-0D74-0BFD-0202-13EDF3A408D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CC45D-C708-26FC-B669-FD74644CA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6C749-DD0C-46A9-89AE-BE331618BF21}" type="datetime1">
              <a:rPr lang="en-PH" smtClean="0"/>
              <a:t>31/03/2024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B45C1-365B-4C48-A1A4-04C9F634E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D9318-3205-3834-D8C1-14086DA39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22</a:t>
            </a:fld>
            <a:endParaRPr lang="en-PH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9F30F72-3FCC-6931-E536-12F0FB6D03A8}"/>
              </a:ext>
            </a:extLst>
          </p:cNvPr>
          <p:cNvSpPr/>
          <p:nvPr/>
        </p:nvSpPr>
        <p:spPr>
          <a:xfrm>
            <a:off x="4382354" y="2981609"/>
            <a:ext cx="457200" cy="44631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4385F8-89DE-2658-FF6F-F660DA41E0E8}"/>
              </a:ext>
            </a:extLst>
          </p:cNvPr>
          <p:cNvSpPr/>
          <p:nvPr/>
        </p:nvSpPr>
        <p:spPr>
          <a:xfrm>
            <a:off x="4382354" y="3551481"/>
            <a:ext cx="457200" cy="44631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E07318-2089-A78F-ADDF-F2293E7E96E6}"/>
              </a:ext>
            </a:extLst>
          </p:cNvPr>
          <p:cNvSpPr/>
          <p:nvPr/>
        </p:nvSpPr>
        <p:spPr>
          <a:xfrm>
            <a:off x="4382354" y="4171625"/>
            <a:ext cx="457200" cy="41799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60BE484-9187-8DBE-F2CB-5EFB9BB3573A}"/>
              </a:ext>
            </a:extLst>
          </p:cNvPr>
          <p:cNvSpPr/>
          <p:nvPr/>
        </p:nvSpPr>
        <p:spPr>
          <a:xfrm>
            <a:off x="5677754" y="2161338"/>
            <a:ext cx="1687286" cy="446314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A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9CFFF0E-62C4-A224-AC5B-8CDBA57EF9A4}"/>
              </a:ext>
            </a:extLst>
          </p:cNvPr>
          <p:cNvSpPr/>
          <p:nvPr/>
        </p:nvSpPr>
        <p:spPr>
          <a:xfrm>
            <a:off x="5688640" y="2758452"/>
            <a:ext cx="1687286" cy="446314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B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7CC39F7-59BC-F007-AD41-F3793E8CD0DC}"/>
              </a:ext>
            </a:extLst>
          </p:cNvPr>
          <p:cNvSpPr/>
          <p:nvPr/>
        </p:nvSpPr>
        <p:spPr>
          <a:xfrm>
            <a:off x="5688640" y="3363460"/>
            <a:ext cx="1687286" cy="387556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C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A8A2C1F-EAD8-30EA-6DC3-93D080A484DC}"/>
              </a:ext>
            </a:extLst>
          </p:cNvPr>
          <p:cNvSpPr/>
          <p:nvPr/>
        </p:nvSpPr>
        <p:spPr>
          <a:xfrm>
            <a:off x="5699526" y="3903885"/>
            <a:ext cx="1687286" cy="387556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D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386B6DE-F4DB-4CE6-0434-58A8C6E37746}"/>
              </a:ext>
            </a:extLst>
          </p:cNvPr>
          <p:cNvSpPr/>
          <p:nvPr/>
        </p:nvSpPr>
        <p:spPr>
          <a:xfrm>
            <a:off x="5677754" y="4467647"/>
            <a:ext cx="1709058" cy="417992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A8A7623-AE96-B659-8CC0-6C0800367E09}"/>
              </a:ext>
            </a:extLst>
          </p:cNvPr>
          <p:cNvSpPr/>
          <p:nvPr/>
        </p:nvSpPr>
        <p:spPr>
          <a:xfrm>
            <a:off x="5677754" y="5066952"/>
            <a:ext cx="1709058" cy="417992"/>
          </a:xfrm>
          <a:prstGeom prst="round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Tiêu</a:t>
            </a:r>
            <a:r>
              <a:rPr lang="en-US" dirty="0"/>
              <a:t> Chí </a:t>
            </a:r>
            <a:r>
              <a:rPr lang="en-US" dirty="0" err="1"/>
              <a:t>Phụ</a:t>
            </a:r>
            <a:r>
              <a:rPr lang="en-US" dirty="0"/>
              <a:t> F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3E39149-C434-279D-4DAB-25C8D4983C32}"/>
              </a:ext>
            </a:extLst>
          </p:cNvPr>
          <p:cNvCxnSpPr>
            <a:stCxn id="15" idx="6"/>
            <a:endCxn id="23" idx="1"/>
          </p:cNvCxnSpPr>
          <p:nvPr/>
        </p:nvCxnSpPr>
        <p:spPr>
          <a:xfrm flipV="1">
            <a:off x="4839554" y="2384495"/>
            <a:ext cx="838200" cy="82027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511EC2-7A9B-D7D5-AC19-02B999DD78AE}"/>
              </a:ext>
            </a:extLst>
          </p:cNvPr>
          <p:cNvCxnSpPr>
            <a:cxnSpLocks/>
            <a:stCxn id="15" idx="6"/>
            <a:endCxn id="24" idx="1"/>
          </p:cNvCxnSpPr>
          <p:nvPr/>
        </p:nvCxnSpPr>
        <p:spPr>
          <a:xfrm flipV="1">
            <a:off x="4839554" y="2981609"/>
            <a:ext cx="849086" cy="22315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0AD070-D5E1-30BF-81D9-FDE46DDB697C}"/>
              </a:ext>
            </a:extLst>
          </p:cNvPr>
          <p:cNvCxnSpPr>
            <a:cxnSpLocks/>
            <a:stCxn id="15" idx="6"/>
            <a:endCxn id="25" idx="1"/>
          </p:cNvCxnSpPr>
          <p:nvPr/>
        </p:nvCxnSpPr>
        <p:spPr>
          <a:xfrm>
            <a:off x="4839554" y="3204766"/>
            <a:ext cx="849086" cy="35247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EF54A7D-7485-2094-BA8D-5A48D9C6BD49}"/>
              </a:ext>
            </a:extLst>
          </p:cNvPr>
          <p:cNvCxnSpPr>
            <a:cxnSpLocks/>
            <a:stCxn id="15" idx="6"/>
            <a:endCxn id="26" idx="1"/>
          </p:cNvCxnSpPr>
          <p:nvPr/>
        </p:nvCxnSpPr>
        <p:spPr>
          <a:xfrm>
            <a:off x="4839554" y="3204766"/>
            <a:ext cx="859972" cy="89289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13D6-C951-A354-C9F9-7D2E5C626378}"/>
              </a:ext>
            </a:extLst>
          </p:cNvPr>
          <p:cNvCxnSpPr>
            <a:cxnSpLocks/>
            <a:stCxn id="15" idx="6"/>
            <a:endCxn id="27" idx="1"/>
          </p:cNvCxnSpPr>
          <p:nvPr/>
        </p:nvCxnSpPr>
        <p:spPr>
          <a:xfrm>
            <a:off x="4839554" y="3204766"/>
            <a:ext cx="838200" cy="147187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32706E-13EF-E47F-657F-807A9962BDB5}"/>
              </a:ext>
            </a:extLst>
          </p:cNvPr>
          <p:cNvCxnSpPr>
            <a:cxnSpLocks/>
            <a:stCxn id="15" idx="6"/>
            <a:endCxn id="28" idx="1"/>
          </p:cNvCxnSpPr>
          <p:nvPr/>
        </p:nvCxnSpPr>
        <p:spPr>
          <a:xfrm>
            <a:off x="4839554" y="3204766"/>
            <a:ext cx="838200" cy="207118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A0FC30-36D8-3AB4-AE50-E3B40F475BA6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>
          <a:xfrm flipV="1">
            <a:off x="4839554" y="2384495"/>
            <a:ext cx="838200" cy="139014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FF93D2-82A4-9C09-E877-AE9EAED917BF}"/>
              </a:ext>
            </a:extLst>
          </p:cNvPr>
          <p:cNvCxnSpPr>
            <a:cxnSpLocks/>
            <a:stCxn id="21" idx="6"/>
            <a:endCxn id="24" idx="1"/>
          </p:cNvCxnSpPr>
          <p:nvPr/>
        </p:nvCxnSpPr>
        <p:spPr>
          <a:xfrm flipV="1">
            <a:off x="4839554" y="2981609"/>
            <a:ext cx="849086" cy="79303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27EB07D-0BF8-9934-06B8-B7D105644097}"/>
              </a:ext>
            </a:extLst>
          </p:cNvPr>
          <p:cNvCxnSpPr>
            <a:cxnSpLocks/>
            <a:stCxn id="21" idx="6"/>
            <a:endCxn id="25" idx="1"/>
          </p:cNvCxnSpPr>
          <p:nvPr/>
        </p:nvCxnSpPr>
        <p:spPr>
          <a:xfrm flipV="1">
            <a:off x="4839554" y="3557238"/>
            <a:ext cx="849086" cy="21740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B36F1D3-344A-A54E-7C82-1074C340CB66}"/>
              </a:ext>
            </a:extLst>
          </p:cNvPr>
          <p:cNvCxnSpPr>
            <a:cxnSpLocks/>
            <a:stCxn id="21" idx="6"/>
            <a:endCxn id="26" idx="1"/>
          </p:cNvCxnSpPr>
          <p:nvPr/>
        </p:nvCxnSpPr>
        <p:spPr>
          <a:xfrm>
            <a:off x="4839554" y="3774639"/>
            <a:ext cx="859972" cy="32302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A1C7CEA-49D0-EA9F-8828-8321D95790EE}"/>
              </a:ext>
            </a:extLst>
          </p:cNvPr>
          <p:cNvCxnSpPr>
            <a:cxnSpLocks/>
            <a:stCxn id="21" idx="6"/>
            <a:endCxn id="27" idx="1"/>
          </p:cNvCxnSpPr>
          <p:nvPr/>
        </p:nvCxnSpPr>
        <p:spPr>
          <a:xfrm>
            <a:off x="4839554" y="3774639"/>
            <a:ext cx="838200" cy="90200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4A067C8-233F-481F-BBE9-7E9BDB471AAA}"/>
              </a:ext>
            </a:extLst>
          </p:cNvPr>
          <p:cNvCxnSpPr>
            <a:cxnSpLocks/>
            <a:stCxn id="21" idx="6"/>
            <a:endCxn id="28" idx="1"/>
          </p:cNvCxnSpPr>
          <p:nvPr/>
        </p:nvCxnSpPr>
        <p:spPr>
          <a:xfrm>
            <a:off x="4839554" y="3774639"/>
            <a:ext cx="838200" cy="1501309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559969-7719-D791-4C74-1291F9F30B57}"/>
              </a:ext>
            </a:extLst>
          </p:cNvPr>
          <p:cNvCxnSpPr>
            <a:cxnSpLocks/>
            <a:stCxn id="22" idx="6"/>
            <a:endCxn id="28" idx="1"/>
          </p:cNvCxnSpPr>
          <p:nvPr/>
        </p:nvCxnSpPr>
        <p:spPr>
          <a:xfrm>
            <a:off x="4839554" y="4380622"/>
            <a:ext cx="838200" cy="895326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30DB90F-D2D8-F130-5E96-510E48ACF8EE}"/>
              </a:ext>
            </a:extLst>
          </p:cNvPr>
          <p:cNvCxnSpPr>
            <a:cxnSpLocks/>
            <a:stCxn id="22" idx="6"/>
            <a:endCxn id="27" idx="1"/>
          </p:cNvCxnSpPr>
          <p:nvPr/>
        </p:nvCxnSpPr>
        <p:spPr>
          <a:xfrm>
            <a:off x="4839554" y="4380622"/>
            <a:ext cx="838200" cy="29602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B05A3C8-48D1-33E9-0FF2-EF9035B8585A}"/>
              </a:ext>
            </a:extLst>
          </p:cNvPr>
          <p:cNvCxnSpPr>
            <a:cxnSpLocks/>
            <a:stCxn id="22" idx="6"/>
            <a:endCxn id="26" idx="1"/>
          </p:cNvCxnSpPr>
          <p:nvPr/>
        </p:nvCxnSpPr>
        <p:spPr>
          <a:xfrm flipV="1">
            <a:off x="4839554" y="4097663"/>
            <a:ext cx="859972" cy="282959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54BBA23-6596-B590-0180-AF471CF25311}"/>
              </a:ext>
            </a:extLst>
          </p:cNvPr>
          <p:cNvCxnSpPr>
            <a:cxnSpLocks/>
            <a:stCxn id="22" idx="6"/>
            <a:endCxn id="25" idx="1"/>
          </p:cNvCxnSpPr>
          <p:nvPr/>
        </p:nvCxnSpPr>
        <p:spPr>
          <a:xfrm flipV="1">
            <a:off x="4839554" y="3557238"/>
            <a:ext cx="849086" cy="82338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1F92797-048B-DDC6-043C-F57871D04F09}"/>
              </a:ext>
            </a:extLst>
          </p:cNvPr>
          <p:cNvCxnSpPr>
            <a:cxnSpLocks/>
            <a:stCxn id="22" idx="6"/>
            <a:endCxn id="24" idx="1"/>
          </p:cNvCxnSpPr>
          <p:nvPr/>
        </p:nvCxnSpPr>
        <p:spPr>
          <a:xfrm flipV="1">
            <a:off x="4839554" y="2981609"/>
            <a:ext cx="849086" cy="1399013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17A8000-FA52-35E1-447F-C6AD01763535}"/>
              </a:ext>
            </a:extLst>
          </p:cNvPr>
          <p:cNvCxnSpPr>
            <a:cxnSpLocks/>
            <a:stCxn id="22" idx="6"/>
            <a:endCxn id="23" idx="1"/>
          </p:cNvCxnSpPr>
          <p:nvPr/>
        </p:nvCxnSpPr>
        <p:spPr>
          <a:xfrm flipV="1">
            <a:off x="4839554" y="2384495"/>
            <a:ext cx="838200" cy="199612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B166BF8-5A0B-ABAF-4930-A66C86C0917F}"/>
              </a:ext>
            </a:extLst>
          </p:cNvPr>
          <p:cNvSpPr/>
          <p:nvPr/>
        </p:nvSpPr>
        <p:spPr>
          <a:xfrm>
            <a:off x="8116154" y="1564224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Tác </a:t>
            </a:r>
            <a:r>
              <a:rPr lang="en-US" dirty="0" err="1">
                <a:solidFill>
                  <a:srgbClr val="002060"/>
                </a:solidFill>
              </a:rPr>
              <a:t>Động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Kinh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Tế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08BF38DF-9CB3-03F0-22DD-1B806215B9F2}"/>
              </a:ext>
            </a:extLst>
          </p:cNvPr>
          <p:cNvSpPr/>
          <p:nvPr/>
        </p:nvSpPr>
        <p:spPr>
          <a:xfrm>
            <a:off x="8116154" y="2384495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Tác </a:t>
            </a:r>
            <a:r>
              <a:rPr lang="en-US" dirty="0" err="1">
                <a:solidFill>
                  <a:srgbClr val="002060"/>
                </a:solidFill>
              </a:rPr>
              <a:t>Động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Xã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Hội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68025DD-D53D-3250-DD1F-94B06F50DBFE}"/>
              </a:ext>
            </a:extLst>
          </p:cNvPr>
          <p:cNvSpPr/>
          <p:nvPr/>
        </p:nvSpPr>
        <p:spPr>
          <a:xfrm>
            <a:off x="8116154" y="3204766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Tác </a:t>
            </a:r>
            <a:r>
              <a:rPr lang="en-US" dirty="0" err="1">
                <a:solidFill>
                  <a:srgbClr val="002060"/>
                </a:solidFill>
              </a:rPr>
              <a:t>Động</a:t>
            </a:r>
            <a:r>
              <a:rPr lang="en-US" dirty="0">
                <a:solidFill>
                  <a:srgbClr val="002060"/>
                </a:solidFill>
              </a:rPr>
              <a:t> 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 err="1">
                <a:solidFill>
                  <a:srgbClr val="002060"/>
                </a:solidFill>
              </a:rPr>
              <a:t>Môi</a:t>
            </a:r>
            <a:r>
              <a:rPr lang="en-US" dirty="0">
                <a:solidFill>
                  <a:srgbClr val="002060"/>
                </a:solidFill>
              </a:rPr>
              <a:t> Trường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1B32E56-5A35-51A9-3197-2E8DFDCF4E5B}"/>
              </a:ext>
            </a:extLst>
          </p:cNvPr>
          <p:cNvSpPr/>
          <p:nvPr/>
        </p:nvSpPr>
        <p:spPr>
          <a:xfrm>
            <a:off x="8116154" y="4008014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Tiến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Độ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52B64DF1-8C91-F919-32B8-03EDEC17E99E}"/>
              </a:ext>
            </a:extLst>
          </p:cNvPr>
          <p:cNvSpPr/>
          <p:nvPr/>
        </p:nvSpPr>
        <p:spPr>
          <a:xfrm>
            <a:off x="8116154" y="4811262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2060"/>
                </a:solidFill>
              </a:rPr>
              <a:t>Chất</a:t>
            </a: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dirty="0" err="1">
                <a:solidFill>
                  <a:srgbClr val="002060"/>
                </a:solidFill>
              </a:rPr>
              <a:t>Lượng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6D65A3FB-13E8-051E-0136-24EC78C539F6}"/>
              </a:ext>
            </a:extLst>
          </p:cNvPr>
          <p:cNvSpPr/>
          <p:nvPr/>
        </p:nvSpPr>
        <p:spPr>
          <a:xfrm>
            <a:off x="8116154" y="5585609"/>
            <a:ext cx="1687286" cy="5178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An </a:t>
            </a:r>
            <a:r>
              <a:rPr lang="en-US" dirty="0" err="1">
                <a:solidFill>
                  <a:srgbClr val="002060"/>
                </a:solidFill>
              </a:rPr>
              <a:t>Toàn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2CCA0E0-0AD8-3D99-96E7-09DC8ADA38F5}"/>
              </a:ext>
            </a:extLst>
          </p:cNvPr>
          <p:cNvCxnSpPr>
            <a:cxnSpLocks/>
            <a:stCxn id="23" idx="3"/>
            <a:endCxn id="82" idx="1"/>
          </p:cNvCxnSpPr>
          <p:nvPr/>
        </p:nvCxnSpPr>
        <p:spPr>
          <a:xfrm flipV="1">
            <a:off x="7365040" y="1823145"/>
            <a:ext cx="751114" cy="56135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A55EA6-32C0-B698-D1EA-86AAC0E96E31}"/>
              </a:ext>
            </a:extLst>
          </p:cNvPr>
          <p:cNvCxnSpPr>
            <a:cxnSpLocks/>
            <a:stCxn id="23" idx="3"/>
            <a:endCxn id="83" idx="1"/>
          </p:cNvCxnSpPr>
          <p:nvPr/>
        </p:nvCxnSpPr>
        <p:spPr>
          <a:xfrm>
            <a:off x="7365040" y="2384495"/>
            <a:ext cx="751114" cy="25892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1D3F851-A277-180A-C31E-A49648F49C1F}"/>
              </a:ext>
            </a:extLst>
          </p:cNvPr>
          <p:cNvCxnSpPr>
            <a:cxnSpLocks/>
            <a:stCxn id="23" idx="3"/>
            <a:endCxn id="84" idx="1"/>
          </p:cNvCxnSpPr>
          <p:nvPr/>
        </p:nvCxnSpPr>
        <p:spPr>
          <a:xfrm>
            <a:off x="7365040" y="2384495"/>
            <a:ext cx="751114" cy="107919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8166F92-83BE-E04E-00D0-F4D272C3A40F}"/>
              </a:ext>
            </a:extLst>
          </p:cNvPr>
          <p:cNvCxnSpPr>
            <a:cxnSpLocks/>
            <a:stCxn id="23" idx="3"/>
            <a:endCxn id="85" idx="1"/>
          </p:cNvCxnSpPr>
          <p:nvPr/>
        </p:nvCxnSpPr>
        <p:spPr>
          <a:xfrm>
            <a:off x="7365040" y="2384495"/>
            <a:ext cx="751114" cy="188244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7EE3A70-22B5-68E7-E820-CF7461632369}"/>
              </a:ext>
            </a:extLst>
          </p:cNvPr>
          <p:cNvCxnSpPr>
            <a:cxnSpLocks/>
            <a:stCxn id="23" idx="3"/>
            <a:endCxn id="86" idx="1"/>
          </p:cNvCxnSpPr>
          <p:nvPr/>
        </p:nvCxnSpPr>
        <p:spPr>
          <a:xfrm>
            <a:off x="7365040" y="2384495"/>
            <a:ext cx="751114" cy="2685688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B4D7196-749E-2C9E-1CD1-7C72E5B19D80}"/>
              </a:ext>
            </a:extLst>
          </p:cNvPr>
          <p:cNvCxnSpPr>
            <a:cxnSpLocks/>
            <a:stCxn id="23" idx="3"/>
            <a:endCxn id="87" idx="1"/>
          </p:cNvCxnSpPr>
          <p:nvPr/>
        </p:nvCxnSpPr>
        <p:spPr>
          <a:xfrm>
            <a:off x="7365040" y="2384495"/>
            <a:ext cx="751114" cy="346003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D8B178D-6A74-98FB-9C89-365297A28523}"/>
              </a:ext>
            </a:extLst>
          </p:cNvPr>
          <p:cNvCxnSpPr>
            <a:cxnSpLocks/>
            <a:stCxn id="24" idx="3"/>
            <a:endCxn id="82" idx="1"/>
          </p:cNvCxnSpPr>
          <p:nvPr/>
        </p:nvCxnSpPr>
        <p:spPr>
          <a:xfrm flipV="1">
            <a:off x="7375926" y="1823145"/>
            <a:ext cx="740228" cy="115846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D15814E-2FEA-1262-6385-49CB02A3471E}"/>
              </a:ext>
            </a:extLst>
          </p:cNvPr>
          <p:cNvCxnSpPr>
            <a:cxnSpLocks/>
            <a:stCxn id="24" idx="3"/>
            <a:endCxn id="83" idx="1"/>
          </p:cNvCxnSpPr>
          <p:nvPr/>
        </p:nvCxnSpPr>
        <p:spPr>
          <a:xfrm flipV="1">
            <a:off x="7375926" y="2643416"/>
            <a:ext cx="740228" cy="338193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449F14A-230E-3CD4-F1CD-3F061624D368}"/>
              </a:ext>
            </a:extLst>
          </p:cNvPr>
          <p:cNvCxnSpPr>
            <a:cxnSpLocks/>
            <a:stCxn id="24" idx="3"/>
            <a:endCxn id="84" idx="1"/>
          </p:cNvCxnSpPr>
          <p:nvPr/>
        </p:nvCxnSpPr>
        <p:spPr>
          <a:xfrm>
            <a:off x="7375926" y="2981609"/>
            <a:ext cx="740228" cy="482078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088DFCA-1961-4C80-7087-78744B3293C5}"/>
              </a:ext>
            </a:extLst>
          </p:cNvPr>
          <p:cNvCxnSpPr>
            <a:cxnSpLocks/>
            <a:stCxn id="24" idx="3"/>
            <a:endCxn id="85" idx="1"/>
          </p:cNvCxnSpPr>
          <p:nvPr/>
        </p:nvCxnSpPr>
        <p:spPr>
          <a:xfrm>
            <a:off x="7375926" y="2981609"/>
            <a:ext cx="740228" cy="1285326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7A4EF14-BAB6-52A2-CDAE-712E46E5D1F9}"/>
              </a:ext>
            </a:extLst>
          </p:cNvPr>
          <p:cNvCxnSpPr>
            <a:cxnSpLocks/>
            <a:stCxn id="24" idx="3"/>
            <a:endCxn id="86" idx="1"/>
          </p:cNvCxnSpPr>
          <p:nvPr/>
        </p:nvCxnSpPr>
        <p:spPr>
          <a:xfrm>
            <a:off x="7375926" y="2981609"/>
            <a:ext cx="740228" cy="208857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5EBA943-1A8B-26C4-5377-7F824F3E2AA6}"/>
              </a:ext>
            </a:extLst>
          </p:cNvPr>
          <p:cNvCxnSpPr>
            <a:cxnSpLocks/>
            <a:stCxn id="24" idx="3"/>
            <a:endCxn id="87" idx="1"/>
          </p:cNvCxnSpPr>
          <p:nvPr/>
        </p:nvCxnSpPr>
        <p:spPr>
          <a:xfrm>
            <a:off x="7375926" y="2981609"/>
            <a:ext cx="740228" cy="286292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B4A0625-BD19-01D4-EB23-79EE6A8F8A7A}"/>
              </a:ext>
            </a:extLst>
          </p:cNvPr>
          <p:cNvCxnSpPr>
            <a:cxnSpLocks/>
            <a:stCxn id="25" idx="3"/>
            <a:endCxn id="82" idx="1"/>
          </p:cNvCxnSpPr>
          <p:nvPr/>
        </p:nvCxnSpPr>
        <p:spPr>
          <a:xfrm flipV="1">
            <a:off x="7375926" y="1823145"/>
            <a:ext cx="740228" cy="1734093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494B8A7-47D6-8E11-B2B4-38DB5C159E6A}"/>
              </a:ext>
            </a:extLst>
          </p:cNvPr>
          <p:cNvCxnSpPr>
            <a:cxnSpLocks/>
            <a:stCxn id="25" idx="3"/>
            <a:endCxn id="83" idx="1"/>
          </p:cNvCxnSpPr>
          <p:nvPr/>
        </p:nvCxnSpPr>
        <p:spPr>
          <a:xfrm flipV="1">
            <a:off x="7375926" y="2643416"/>
            <a:ext cx="740228" cy="91382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CE874C8-BEE5-80D1-639B-49CCC57231D9}"/>
              </a:ext>
            </a:extLst>
          </p:cNvPr>
          <p:cNvCxnSpPr>
            <a:cxnSpLocks/>
            <a:stCxn id="25" idx="3"/>
            <a:endCxn id="84" idx="1"/>
          </p:cNvCxnSpPr>
          <p:nvPr/>
        </p:nvCxnSpPr>
        <p:spPr>
          <a:xfrm flipV="1">
            <a:off x="7375926" y="3463687"/>
            <a:ext cx="740228" cy="9355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3ABBD4F-0256-A2A9-2264-5C68EAB31F1F}"/>
              </a:ext>
            </a:extLst>
          </p:cNvPr>
          <p:cNvCxnSpPr>
            <a:cxnSpLocks/>
            <a:stCxn id="25" idx="3"/>
            <a:endCxn id="85" idx="1"/>
          </p:cNvCxnSpPr>
          <p:nvPr/>
        </p:nvCxnSpPr>
        <p:spPr>
          <a:xfrm>
            <a:off x="7375926" y="3557238"/>
            <a:ext cx="740228" cy="70969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694EFE3-2582-2FEE-430D-97496FB9926F}"/>
              </a:ext>
            </a:extLst>
          </p:cNvPr>
          <p:cNvCxnSpPr>
            <a:cxnSpLocks/>
            <a:stCxn id="25" idx="3"/>
            <a:endCxn id="86" idx="1"/>
          </p:cNvCxnSpPr>
          <p:nvPr/>
        </p:nvCxnSpPr>
        <p:spPr>
          <a:xfrm>
            <a:off x="7375926" y="3557238"/>
            <a:ext cx="740228" cy="151294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2FC75CC-F0A4-55D3-1BCC-31468470546C}"/>
              </a:ext>
            </a:extLst>
          </p:cNvPr>
          <p:cNvCxnSpPr>
            <a:cxnSpLocks/>
            <a:stCxn id="25" idx="3"/>
            <a:endCxn id="87" idx="1"/>
          </p:cNvCxnSpPr>
          <p:nvPr/>
        </p:nvCxnSpPr>
        <p:spPr>
          <a:xfrm>
            <a:off x="7375926" y="3557238"/>
            <a:ext cx="740228" cy="228729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7CD9652-B3A3-EC43-F964-128A02BE2189}"/>
              </a:ext>
            </a:extLst>
          </p:cNvPr>
          <p:cNvCxnSpPr>
            <a:cxnSpLocks/>
            <a:stCxn id="26" idx="3"/>
            <a:endCxn id="87" idx="1"/>
          </p:cNvCxnSpPr>
          <p:nvPr/>
        </p:nvCxnSpPr>
        <p:spPr>
          <a:xfrm>
            <a:off x="7386812" y="4097663"/>
            <a:ext cx="729342" cy="174686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7D130E9-C43A-9D19-30C7-7065B1576730}"/>
              </a:ext>
            </a:extLst>
          </p:cNvPr>
          <p:cNvCxnSpPr>
            <a:cxnSpLocks/>
            <a:stCxn id="26" idx="3"/>
            <a:endCxn id="86" idx="1"/>
          </p:cNvCxnSpPr>
          <p:nvPr/>
        </p:nvCxnSpPr>
        <p:spPr>
          <a:xfrm>
            <a:off x="7386812" y="4097663"/>
            <a:ext cx="729342" cy="97252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308E45F-6C63-723F-BA85-0B036D1C37CE}"/>
              </a:ext>
            </a:extLst>
          </p:cNvPr>
          <p:cNvCxnSpPr>
            <a:cxnSpLocks/>
            <a:stCxn id="26" idx="3"/>
            <a:endCxn id="85" idx="1"/>
          </p:cNvCxnSpPr>
          <p:nvPr/>
        </p:nvCxnSpPr>
        <p:spPr>
          <a:xfrm>
            <a:off x="7386812" y="4097663"/>
            <a:ext cx="729342" cy="16927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9240706-D0DE-937C-1470-D27D9AE1D104}"/>
              </a:ext>
            </a:extLst>
          </p:cNvPr>
          <p:cNvCxnSpPr>
            <a:cxnSpLocks/>
            <a:stCxn id="26" idx="3"/>
            <a:endCxn id="84" idx="1"/>
          </p:cNvCxnSpPr>
          <p:nvPr/>
        </p:nvCxnSpPr>
        <p:spPr>
          <a:xfrm flipV="1">
            <a:off x="7386812" y="3463687"/>
            <a:ext cx="729342" cy="633976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C699EB9-529B-3A51-A087-AC8340CAA4F7}"/>
              </a:ext>
            </a:extLst>
          </p:cNvPr>
          <p:cNvCxnSpPr>
            <a:cxnSpLocks/>
            <a:stCxn id="26" idx="3"/>
            <a:endCxn id="83" idx="1"/>
          </p:cNvCxnSpPr>
          <p:nvPr/>
        </p:nvCxnSpPr>
        <p:spPr>
          <a:xfrm flipV="1">
            <a:off x="7386812" y="2643416"/>
            <a:ext cx="729342" cy="145424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EBC202D-7AFE-19E7-ADF9-929547F5D69D}"/>
              </a:ext>
            </a:extLst>
          </p:cNvPr>
          <p:cNvCxnSpPr>
            <a:cxnSpLocks/>
            <a:stCxn id="26" idx="3"/>
            <a:endCxn id="82" idx="1"/>
          </p:cNvCxnSpPr>
          <p:nvPr/>
        </p:nvCxnSpPr>
        <p:spPr>
          <a:xfrm flipV="1">
            <a:off x="7386812" y="1823145"/>
            <a:ext cx="729342" cy="2274518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F46EB28-2B67-AF92-F47F-002D1E9A7E51}"/>
              </a:ext>
            </a:extLst>
          </p:cNvPr>
          <p:cNvCxnSpPr>
            <a:cxnSpLocks/>
            <a:stCxn id="27" idx="3"/>
            <a:endCxn id="82" idx="1"/>
          </p:cNvCxnSpPr>
          <p:nvPr/>
        </p:nvCxnSpPr>
        <p:spPr>
          <a:xfrm flipV="1">
            <a:off x="7386812" y="1823145"/>
            <a:ext cx="729342" cy="2853498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4D12A20-1321-DE06-CA4F-7EF39DF68DD5}"/>
              </a:ext>
            </a:extLst>
          </p:cNvPr>
          <p:cNvCxnSpPr>
            <a:cxnSpLocks/>
            <a:stCxn id="27" idx="3"/>
            <a:endCxn id="83" idx="1"/>
          </p:cNvCxnSpPr>
          <p:nvPr/>
        </p:nvCxnSpPr>
        <p:spPr>
          <a:xfrm flipV="1">
            <a:off x="7386812" y="2643416"/>
            <a:ext cx="729342" cy="203322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436884B6-C1BC-032D-A988-98992CBD909C}"/>
              </a:ext>
            </a:extLst>
          </p:cNvPr>
          <p:cNvCxnSpPr>
            <a:cxnSpLocks/>
            <a:stCxn id="27" idx="3"/>
            <a:endCxn id="84" idx="1"/>
          </p:cNvCxnSpPr>
          <p:nvPr/>
        </p:nvCxnSpPr>
        <p:spPr>
          <a:xfrm flipV="1">
            <a:off x="7386812" y="3463687"/>
            <a:ext cx="729342" cy="1212956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E985AB7-4C48-9AAF-94A7-1BCFEE497258}"/>
              </a:ext>
            </a:extLst>
          </p:cNvPr>
          <p:cNvCxnSpPr>
            <a:cxnSpLocks/>
            <a:stCxn id="27" idx="3"/>
            <a:endCxn id="85" idx="1"/>
          </p:cNvCxnSpPr>
          <p:nvPr/>
        </p:nvCxnSpPr>
        <p:spPr>
          <a:xfrm flipV="1">
            <a:off x="7386812" y="4266935"/>
            <a:ext cx="729342" cy="409708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D990D11-42B6-69CE-3A2F-AAF051A66A1E}"/>
              </a:ext>
            </a:extLst>
          </p:cNvPr>
          <p:cNvCxnSpPr>
            <a:cxnSpLocks/>
            <a:stCxn id="27" idx="3"/>
            <a:endCxn id="86" idx="1"/>
          </p:cNvCxnSpPr>
          <p:nvPr/>
        </p:nvCxnSpPr>
        <p:spPr>
          <a:xfrm>
            <a:off x="7386812" y="4676643"/>
            <a:ext cx="729342" cy="39354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81279BFF-400A-E915-AE8E-B7C31962B2C8}"/>
              </a:ext>
            </a:extLst>
          </p:cNvPr>
          <p:cNvCxnSpPr>
            <a:cxnSpLocks/>
            <a:stCxn id="27" idx="3"/>
            <a:endCxn id="87" idx="1"/>
          </p:cNvCxnSpPr>
          <p:nvPr/>
        </p:nvCxnSpPr>
        <p:spPr>
          <a:xfrm>
            <a:off x="7386812" y="4676643"/>
            <a:ext cx="729342" cy="116788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F33E8F4-4085-EA87-8EE0-4EE6598E5BA8}"/>
              </a:ext>
            </a:extLst>
          </p:cNvPr>
          <p:cNvCxnSpPr>
            <a:cxnSpLocks/>
            <a:stCxn id="28" idx="3"/>
            <a:endCxn id="87" idx="1"/>
          </p:cNvCxnSpPr>
          <p:nvPr/>
        </p:nvCxnSpPr>
        <p:spPr>
          <a:xfrm>
            <a:off x="7386812" y="5275948"/>
            <a:ext cx="729342" cy="56858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90CCF7EA-570C-19E3-D3F3-1BC6EA66B441}"/>
              </a:ext>
            </a:extLst>
          </p:cNvPr>
          <p:cNvCxnSpPr>
            <a:cxnSpLocks/>
            <a:stCxn id="28" idx="3"/>
            <a:endCxn id="86" idx="1"/>
          </p:cNvCxnSpPr>
          <p:nvPr/>
        </p:nvCxnSpPr>
        <p:spPr>
          <a:xfrm flipV="1">
            <a:off x="7386812" y="5070183"/>
            <a:ext cx="729342" cy="205765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3698AE65-963F-159F-4A35-79738D28E885}"/>
              </a:ext>
            </a:extLst>
          </p:cNvPr>
          <p:cNvCxnSpPr>
            <a:cxnSpLocks/>
            <a:stCxn id="28" idx="3"/>
            <a:endCxn id="85" idx="1"/>
          </p:cNvCxnSpPr>
          <p:nvPr/>
        </p:nvCxnSpPr>
        <p:spPr>
          <a:xfrm flipV="1">
            <a:off x="7386812" y="4266935"/>
            <a:ext cx="729342" cy="1009013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DD8808E-802E-C96B-9F42-627AC3CCE15A}"/>
              </a:ext>
            </a:extLst>
          </p:cNvPr>
          <p:cNvCxnSpPr>
            <a:cxnSpLocks/>
            <a:stCxn id="28" idx="3"/>
            <a:endCxn id="84" idx="1"/>
          </p:cNvCxnSpPr>
          <p:nvPr/>
        </p:nvCxnSpPr>
        <p:spPr>
          <a:xfrm flipV="1">
            <a:off x="7386812" y="3463687"/>
            <a:ext cx="729342" cy="181226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FEC771DE-CD81-7FE0-F8C4-3EF786E0D21F}"/>
              </a:ext>
            </a:extLst>
          </p:cNvPr>
          <p:cNvCxnSpPr>
            <a:cxnSpLocks/>
            <a:stCxn id="28" idx="3"/>
            <a:endCxn id="83" idx="1"/>
          </p:cNvCxnSpPr>
          <p:nvPr/>
        </p:nvCxnSpPr>
        <p:spPr>
          <a:xfrm flipV="1">
            <a:off x="7386812" y="2643416"/>
            <a:ext cx="729342" cy="2632532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024424C-F78A-87BB-276C-AB8F77CD4D0D}"/>
              </a:ext>
            </a:extLst>
          </p:cNvPr>
          <p:cNvCxnSpPr>
            <a:cxnSpLocks/>
            <a:stCxn id="28" idx="3"/>
            <a:endCxn id="82" idx="1"/>
          </p:cNvCxnSpPr>
          <p:nvPr/>
        </p:nvCxnSpPr>
        <p:spPr>
          <a:xfrm flipV="1">
            <a:off x="7386812" y="1823145"/>
            <a:ext cx="729342" cy="3452803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>
            <a:extLst>
              <a:ext uri="{FF2B5EF4-FFF2-40B4-BE49-F238E27FC236}">
                <a16:creationId xmlns:a16="http://schemas.microsoft.com/office/drawing/2014/main" id="{87D55A2D-F777-049B-425E-506483CA0915}"/>
              </a:ext>
            </a:extLst>
          </p:cNvPr>
          <p:cNvSpPr/>
          <p:nvPr/>
        </p:nvSpPr>
        <p:spPr>
          <a:xfrm>
            <a:off x="10693364" y="3191658"/>
            <a:ext cx="1143000" cy="108667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MỤC ĐÍCH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D30593A1-174A-ED11-51FC-66FCED86EED3}"/>
              </a:ext>
            </a:extLst>
          </p:cNvPr>
          <p:cNvCxnSpPr>
            <a:cxnSpLocks/>
            <a:stCxn id="82" idx="3"/>
            <a:endCxn id="197" idx="2"/>
          </p:cNvCxnSpPr>
          <p:nvPr/>
        </p:nvCxnSpPr>
        <p:spPr>
          <a:xfrm>
            <a:off x="9803440" y="1823145"/>
            <a:ext cx="889924" cy="1911851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91BF317-A7A5-90E0-FD7A-6791C9F8848E}"/>
              </a:ext>
            </a:extLst>
          </p:cNvPr>
          <p:cNvCxnSpPr>
            <a:cxnSpLocks/>
            <a:stCxn id="83" idx="3"/>
            <a:endCxn id="197" idx="2"/>
          </p:cNvCxnSpPr>
          <p:nvPr/>
        </p:nvCxnSpPr>
        <p:spPr>
          <a:xfrm>
            <a:off x="9803440" y="2643416"/>
            <a:ext cx="889924" cy="1091580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0A44CE99-0271-2268-108A-4AE9838464A5}"/>
              </a:ext>
            </a:extLst>
          </p:cNvPr>
          <p:cNvCxnSpPr>
            <a:cxnSpLocks/>
            <a:stCxn id="84" idx="3"/>
            <a:endCxn id="197" idx="2"/>
          </p:cNvCxnSpPr>
          <p:nvPr/>
        </p:nvCxnSpPr>
        <p:spPr>
          <a:xfrm>
            <a:off x="9803440" y="3463687"/>
            <a:ext cx="889924" cy="271309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D767D8F5-D928-ED07-CDD8-5E795286C4DA}"/>
              </a:ext>
            </a:extLst>
          </p:cNvPr>
          <p:cNvCxnSpPr>
            <a:cxnSpLocks/>
            <a:stCxn id="85" idx="3"/>
            <a:endCxn id="197" idx="2"/>
          </p:cNvCxnSpPr>
          <p:nvPr/>
        </p:nvCxnSpPr>
        <p:spPr>
          <a:xfrm flipV="1">
            <a:off x="9803440" y="3734996"/>
            <a:ext cx="889924" cy="531939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5EC170CC-EDA1-C3F1-257B-5B1A19BFF259}"/>
              </a:ext>
            </a:extLst>
          </p:cNvPr>
          <p:cNvCxnSpPr>
            <a:cxnSpLocks/>
            <a:stCxn id="86" idx="3"/>
            <a:endCxn id="197" idx="2"/>
          </p:cNvCxnSpPr>
          <p:nvPr/>
        </p:nvCxnSpPr>
        <p:spPr>
          <a:xfrm flipV="1">
            <a:off x="9803440" y="3734996"/>
            <a:ext cx="889924" cy="1335187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A34DDF30-71BD-40B8-A8DD-CCC74EE3B98F}"/>
              </a:ext>
            </a:extLst>
          </p:cNvPr>
          <p:cNvCxnSpPr>
            <a:cxnSpLocks/>
            <a:stCxn id="87" idx="3"/>
            <a:endCxn id="197" idx="2"/>
          </p:cNvCxnSpPr>
          <p:nvPr/>
        </p:nvCxnSpPr>
        <p:spPr>
          <a:xfrm flipV="1">
            <a:off x="9803440" y="3734996"/>
            <a:ext cx="889924" cy="2109534"/>
          </a:xfrm>
          <a:prstGeom prst="line">
            <a:avLst/>
          </a:prstGeom>
          <a:ln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DB975E06-2C4B-8C05-9977-D28141F49447}"/>
              </a:ext>
            </a:extLst>
          </p:cNvPr>
          <p:cNvSpPr/>
          <p:nvPr/>
        </p:nvSpPr>
        <p:spPr>
          <a:xfrm>
            <a:off x="4107916" y="1056007"/>
            <a:ext cx="1006075" cy="3237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>
                <a:solidFill>
                  <a:srgbClr val="FF0000"/>
                </a:solidFill>
              </a:rPr>
              <a:t>Phương </a:t>
            </a:r>
            <a:r>
              <a:rPr lang="en-US" sz="1200" b="1" u="sng" dirty="0" err="1">
                <a:solidFill>
                  <a:srgbClr val="FF0000"/>
                </a:solidFill>
              </a:rPr>
              <a:t>Án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BDDC61E-024A-6A07-77E3-A5B7D5713EEC}"/>
              </a:ext>
            </a:extLst>
          </p:cNvPr>
          <p:cNvSpPr/>
          <p:nvPr/>
        </p:nvSpPr>
        <p:spPr>
          <a:xfrm>
            <a:off x="6018359" y="1056007"/>
            <a:ext cx="1006075" cy="3237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err="1">
                <a:solidFill>
                  <a:srgbClr val="FF0000"/>
                </a:solidFill>
              </a:rPr>
              <a:t>Tiêu</a:t>
            </a:r>
            <a:r>
              <a:rPr lang="en-US" sz="1200" b="1" u="sng" dirty="0">
                <a:solidFill>
                  <a:srgbClr val="FF0000"/>
                </a:solidFill>
              </a:rPr>
              <a:t> Chí </a:t>
            </a:r>
            <a:r>
              <a:rPr lang="en-US" sz="1200" b="1" u="sng" dirty="0" err="1">
                <a:solidFill>
                  <a:srgbClr val="FF0000"/>
                </a:solidFill>
              </a:rPr>
              <a:t>Phụ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B170CD29-BCAA-3E12-B076-1405DB1A2E6C}"/>
              </a:ext>
            </a:extLst>
          </p:cNvPr>
          <p:cNvSpPr/>
          <p:nvPr/>
        </p:nvSpPr>
        <p:spPr>
          <a:xfrm>
            <a:off x="8456759" y="1041809"/>
            <a:ext cx="1006075" cy="3237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u="sng" dirty="0" err="1">
                <a:solidFill>
                  <a:srgbClr val="FF0000"/>
                </a:solidFill>
              </a:rPr>
              <a:t>Tiêu</a:t>
            </a:r>
            <a:r>
              <a:rPr lang="en-US" sz="1200" b="1" u="sng" dirty="0">
                <a:solidFill>
                  <a:srgbClr val="FF0000"/>
                </a:solidFill>
              </a:rPr>
              <a:t> Chí</a:t>
            </a: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73DB95A-D948-B04E-EA64-8410A5E041A5}"/>
              </a:ext>
            </a:extLst>
          </p:cNvPr>
          <p:cNvGrpSpPr/>
          <p:nvPr/>
        </p:nvGrpSpPr>
        <p:grpSpPr>
          <a:xfrm>
            <a:off x="1318976" y="1426297"/>
            <a:ext cx="2156715" cy="4334509"/>
            <a:chOff x="913057" y="1150435"/>
            <a:chExt cx="2226740" cy="5333668"/>
          </a:xfrm>
        </p:grpSpPr>
        <p:sp>
          <p:nvSpPr>
            <p:cNvPr id="219" name="Flowchart: Off-page Connector 218">
              <a:extLst>
                <a:ext uri="{FF2B5EF4-FFF2-40B4-BE49-F238E27FC236}">
                  <a16:creationId xmlns:a16="http://schemas.microsoft.com/office/drawing/2014/main" id="{C96745FA-A900-C2DC-79DB-9A6E4662242E}"/>
                </a:ext>
              </a:extLst>
            </p:cNvPr>
            <p:cNvSpPr/>
            <p:nvPr/>
          </p:nvSpPr>
          <p:spPr>
            <a:xfrm>
              <a:off x="925536" y="1150435"/>
              <a:ext cx="2214261" cy="755523"/>
            </a:xfrm>
            <a:prstGeom prst="flowChartOffpageConnector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1.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Thiết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lập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bối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cảnh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việc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quyết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endPara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Arrow: Chevron 219">
              <a:extLst>
                <a:ext uri="{FF2B5EF4-FFF2-40B4-BE49-F238E27FC236}">
                  <a16:creationId xmlns:a16="http://schemas.microsoft.com/office/drawing/2014/main" id="{31C4DFF0-1C39-9F58-D250-D7BC5A46C9D6}"/>
                </a:ext>
              </a:extLst>
            </p:cNvPr>
            <p:cNvSpPr/>
            <p:nvPr/>
          </p:nvSpPr>
          <p:spPr>
            <a:xfrm rot="5400000">
              <a:off x="1654905" y="1080245"/>
              <a:ext cx="755523" cy="2214260"/>
            </a:xfrm>
            <a:prstGeom prst="chevron">
              <a:avLst>
                <a:gd name="adj" fmla="val 19906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2.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Xác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án</a:t>
              </a:r>
              <a:endPara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Arrow: Chevron 220">
              <a:extLst>
                <a:ext uri="{FF2B5EF4-FFF2-40B4-BE49-F238E27FC236}">
                  <a16:creationId xmlns:a16="http://schemas.microsoft.com/office/drawing/2014/main" id="{9D054192-46A2-DB6E-8A2C-AD6395B0641F}"/>
                </a:ext>
              </a:extLst>
            </p:cNvPr>
            <p:cNvSpPr/>
            <p:nvPr/>
          </p:nvSpPr>
          <p:spPr>
            <a:xfrm rot="5400000">
              <a:off x="1648668" y="1729361"/>
              <a:ext cx="755523" cy="2226734"/>
            </a:xfrm>
            <a:prstGeom prst="chevron">
              <a:avLst>
                <a:gd name="adj" fmla="val 19906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3.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Xác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mục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tiêu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và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thuộc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22" name="Arrow: Chevron 221">
              <a:extLst>
                <a:ext uri="{FF2B5EF4-FFF2-40B4-BE49-F238E27FC236}">
                  <a16:creationId xmlns:a16="http://schemas.microsoft.com/office/drawing/2014/main" id="{F983776A-3CAD-F465-FCAE-66CD28EF56B7}"/>
                </a:ext>
              </a:extLst>
            </p:cNvPr>
            <p:cNvSpPr/>
            <p:nvPr/>
          </p:nvSpPr>
          <p:spPr>
            <a:xfrm rot="5400000">
              <a:off x="1648669" y="2388539"/>
              <a:ext cx="755523" cy="2226732"/>
            </a:xfrm>
            <a:prstGeom prst="chevron">
              <a:avLst>
                <a:gd name="adj" fmla="val 19906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Xác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định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trọng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số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cho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từng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thuộc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  <p:sp>
          <p:nvSpPr>
            <p:cNvPr id="223" name="Arrow: Chevron 222">
              <a:extLst>
                <a:ext uri="{FF2B5EF4-FFF2-40B4-BE49-F238E27FC236}">
                  <a16:creationId xmlns:a16="http://schemas.microsoft.com/office/drawing/2014/main" id="{0B7E4FB0-1122-3C1A-E2B1-C34A401DB810}"/>
                </a:ext>
              </a:extLst>
            </p:cNvPr>
            <p:cNvSpPr/>
            <p:nvPr/>
          </p:nvSpPr>
          <p:spPr>
            <a:xfrm rot="5400000">
              <a:off x="1648667" y="3043892"/>
              <a:ext cx="755523" cy="2226736"/>
            </a:xfrm>
            <a:prstGeom prst="chevron">
              <a:avLst>
                <a:gd name="adj" fmla="val 19906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5. Định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nghĩ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hệ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thống</a:t>
              </a:r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thang </a:t>
              </a:r>
              <a:r>
                <a:rPr lang="en-US" sz="1300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điểm</a:t>
              </a:r>
              <a:endPara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Arrow: Chevron 223">
              <a:extLst>
                <a:ext uri="{FF2B5EF4-FFF2-40B4-BE49-F238E27FC236}">
                  <a16:creationId xmlns:a16="http://schemas.microsoft.com/office/drawing/2014/main" id="{A3DEC15E-8BED-05AE-CB6C-0918E483C4EC}"/>
                </a:ext>
              </a:extLst>
            </p:cNvPr>
            <p:cNvSpPr/>
            <p:nvPr/>
          </p:nvSpPr>
          <p:spPr>
            <a:xfrm rot="5400000">
              <a:off x="1648666" y="3698049"/>
              <a:ext cx="755523" cy="2226737"/>
            </a:xfrm>
            <a:prstGeom prst="chevron">
              <a:avLst>
                <a:gd name="adj" fmla="val 19906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1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  <a:r>
                <a:rPr lang="vi-VN" sz="1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Phương án cho điểm cho </a:t>
              </a:r>
              <a:r>
                <a:rPr lang="vi-VN" sz="1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thuộc tính</a:t>
              </a:r>
              <a:endPara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Arrow: Chevron 224">
              <a:extLst>
                <a:ext uri="{FF2B5EF4-FFF2-40B4-BE49-F238E27FC236}">
                  <a16:creationId xmlns:a16="http://schemas.microsoft.com/office/drawing/2014/main" id="{06C28B18-77F1-4CC4-8C4C-31A61AC19640}"/>
                </a:ext>
              </a:extLst>
            </p:cNvPr>
            <p:cNvSpPr/>
            <p:nvPr/>
          </p:nvSpPr>
          <p:spPr>
            <a:xfrm rot="5400000">
              <a:off x="1648666" y="4353402"/>
              <a:ext cx="755523" cy="2226738"/>
            </a:xfrm>
            <a:prstGeom prst="chevron">
              <a:avLst>
                <a:gd name="adj" fmla="val 19906"/>
              </a:avLst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r>
                <a:rPr lang="en-US" sz="13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Kiểm tra kết quả</a:t>
              </a:r>
              <a:endParaRPr lang="en-US" sz="13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Arrow: Chevron 226">
              <a:extLst>
                <a:ext uri="{FF2B5EF4-FFF2-40B4-BE49-F238E27FC236}">
                  <a16:creationId xmlns:a16="http://schemas.microsoft.com/office/drawing/2014/main" id="{9E4D5051-2536-AF89-9D31-E2BCC3815E2A}"/>
                </a:ext>
              </a:extLst>
            </p:cNvPr>
            <p:cNvSpPr/>
            <p:nvPr/>
          </p:nvSpPr>
          <p:spPr>
            <a:xfrm rot="5400000">
              <a:off x="1648664" y="4992973"/>
              <a:ext cx="755523" cy="2226738"/>
            </a:xfrm>
            <a:prstGeom prst="chevron">
              <a:avLst>
                <a:gd name="adj" fmla="val 19906"/>
              </a:avLst>
            </a:prstGeom>
            <a:solidFill>
              <a:schemeClr val="accent5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3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 Phân tích độ nhạy</a:t>
              </a:r>
              <a:endParaRPr lang="en-US" sz="1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F1D40B-2078-A0AD-8DC7-3562222DE4B3}"/>
                  </a:ext>
                </a:extLst>
              </p14:cNvPr>
              <p14:cNvContentPartPr/>
              <p14:nvPr/>
            </p14:nvContentPartPr>
            <p14:xfrm>
              <a:off x="2704384" y="268800"/>
              <a:ext cx="47880" cy="346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F1D40B-2078-A0AD-8DC7-3562222DE4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5744" y="259800"/>
                <a:ext cx="655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CDA39E-C421-9FAE-67F8-A078579B8987}"/>
                  </a:ext>
                </a:extLst>
              </p14:cNvPr>
              <p14:cNvContentPartPr/>
              <p14:nvPr/>
            </p14:nvContentPartPr>
            <p14:xfrm>
              <a:off x="106624" y="142080"/>
              <a:ext cx="6052680" cy="970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CDA39E-C421-9FAE-67F8-A078579B89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624" y="133080"/>
                <a:ext cx="6070320" cy="9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1EB09C-823A-124A-58FC-C9CFC9860EC0}"/>
                  </a:ext>
                </a:extLst>
              </p14:cNvPr>
              <p14:cNvContentPartPr/>
              <p14:nvPr/>
            </p14:nvContentPartPr>
            <p14:xfrm>
              <a:off x="3888064" y="975840"/>
              <a:ext cx="1338840" cy="629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1EB09C-823A-124A-58FC-C9CFC9860E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79424" y="967200"/>
                <a:ext cx="135648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5B56E5-4545-9E1F-6B0C-110144225BD0}"/>
                  </a:ext>
                </a:extLst>
              </p14:cNvPr>
              <p14:cNvContentPartPr/>
              <p14:nvPr/>
            </p14:nvContentPartPr>
            <p14:xfrm>
              <a:off x="3916504" y="2554800"/>
              <a:ext cx="1393200" cy="2647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5B56E5-4545-9E1F-6B0C-110144225B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7864" y="2546160"/>
                <a:ext cx="1410840" cy="266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369B3DF9-F6CD-BB0E-E28D-306917072181}"/>
              </a:ext>
            </a:extLst>
          </p:cNvPr>
          <p:cNvGrpSpPr/>
          <p:nvPr/>
        </p:nvGrpSpPr>
        <p:grpSpPr>
          <a:xfrm>
            <a:off x="3746944" y="3110640"/>
            <a:ext cx="579600" cy="256320"/>
            <a:chOff x="3746944" y="3110640"/>
            <a:chExt cx="57960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2951C4-CD55-2E23-7D97-34CEF9E1AF27}"/>
                    </a:ext>
                  </a:extLst>
                </p14:cNvPr>
                <p14:cNvContentPartPr/>
                <p14:nvPr/>
              </p14:nvContentPartPr>
              <p14:xfrm>
                <a:off x="3746944" y="3235920"/>
                <a:ext cx="429840" cy="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2951C4-CD55-2E23-7D97-34CEF9E1AF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37944" y="3227280"/>
                  <a:ext cx="447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4E132A4-B0B1-6460-29F5-AE046CD03E80}"/>
                    </a:ext>
                  </a:extLst>
                </p14:cNvPr>
                <p14:cNvContentPartPr/>
                <p14:nvPr/>
              </p14:nvContentPartPr>
              <p14:xfrm>
                <a:off x="4150504" y="3110640"/>
                <a:ext cx="176040" cy="256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4E132A4-B0B1-6460-29F5-AE046CD03E8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41864" y="3102000"/>
                  <a:ext cx="19368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E85099-CA1B-7B88-D304-8551CB77B1B8}"/>
              </a:ext>
            </a:extLst>
          </p:cNvPr>
          <p:cNvGrpSpPr/>
          <p:nvPr/>
        </p:nvGrpSpPr>
        <p:grpSpPr>
          <a:xfrm>
            <a:off x="3603664" y="3675120"/>
            <a:ext cx="621360" cy="180720"/>
            <a:chOff x="3603664" y="3675120"/>
            <a:chExt cx="62136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F520F27-1684-E71C-795B-003677CFF372}"/>
                    </a:ext>
                  </a:extLst>
                </p14:cNvPr>
                <p14:cNvContentPartPr/>
                <p14:nvPr/>
              </p14:nvContentPartPr>
              <p14:xfrm>
                <a:off x="3603664" y="3773760"/>
                <a:ext cx="45972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F520F27-1684-E71C-795B-003677CFF3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95024" y="3765120"/>
                  <a:ext cx="477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2AD05D6-08B1-188C-1584-9F45C18D421E}"/>
                    </a:ext>
                  </a:extLst>
                </p14:cNvPr>
                <p14:cNvContentPartPr/>
                <p14:nvPr/>
              </p14:nvContentPartPr>
              <p14:xfrm>
                <a:off x="4060864" y="3675120"/>
                <a:ext cx="164160" cy="180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2AD05D6-08B1-188C-1584-9F45C18D42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51864" y="3666480"/>
                  <a:ext cx="18180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1C7AFF8-B694-440A-7C93-7E9B26CF56BC}"/>
              </a:ext>
            </a:extLst>
          </p:cNvPr>
          <p:cNvGrpSpPr/>
          <p:nvPr/>
        </p:nvGrpSpPr>
        <p:grpSpPr>
          <a:xfrm>
            <a:off x="3693304" y="4302960"/>
            <a:ext cx="687240" cy="236520"/>
            <a:chOff x="3693304" y="4302960"/>
            <a:chExt cx="687240" cy="23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30BA0D3-9604-4969-5FF5-16A04D498F4B}"/>
                    </a:ext>
                  </a:extLst>
                </p14:cNvPr>
                <p14:cNvContentPartPr/>
                <p14:nvPr/>
              </p14:nvContentPartPr>
              <p14:xfrm>
                <a:off x="3693304" y="4383600"/>
                <a:ext cx="593280" cy="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30BA0D3-9604-4969-5FF5-16A04D498F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84304" y="4374960"/>
                  <a:ext cx="610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34442D0-AA5C-7E1B-673C-DFB563074958}"/>
                    </a:ext>
                  </a:extLst>
                </p14:cNvPr>
                <p14:cNvContentPartPr/>
                <p14:nvPr/>
              </p14:nvContentPartPr>
              <p14:xfrm>
                <a:off x="4204504" y="4302960"/>
                <a:ext cx="176040" cy="2365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34442D0-AA5C-7E1B-673C-DFB56307495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95504" y="4293960"/>
                  <a:ext cx="193680" cy="25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A22BBDE-7D59-28B5-6F87-D2F615DA9154}"/>
                  </a:ext>
                </a:extLst>
              </p14:cNvPr>
              <p14:cNvContentPartPr/>
              <p14:nvPr/>
            </p14:nvContentPartPr>
            <p14:xfrm>
              <a:off x="5056984" y="1906440"/>
              <a:ext cx="654840" cy="37605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A22BBDE-7D59-28B5-6F87-D2F615DA915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47984" y="1897440"/>
                <a:ext cx="672480" cy="3778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2E30CAAE-840C-1572-92DC-7004CEB7274F}"/>
              </a:ext>
            </a:extLst>
          </p:cNvPr>
          <p:cNvGrpSpPr/>
          <p:nvPr/>
        </p:nvGrpSpPr>
        <p:grpSpPr>
          <a:xfrm>
            <a:off x="4417624" y="5988120"/>
            <a:ext cx="972000" cy="301320"/>
            <a:chOff x="4417624" y="5988120"/>
            <a:chExt cx="972000" cy="30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B8610A7-2A32-12B2-29E9-1CD70160EE4C}"/>
                    </a:ext>
                  </a:extLst>
                </p14:cNvPr>
                <p14:cNvContentPartPr/>
                <p14:nvPr/>
              </p14:nvContentPartPr>
              <p14:xfrm>
                <a:off x="4455424" y="5988120"/>
                <a:ext cx="125280" cy="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B8610A7-2A32-12B2-29E9-1CD70160EE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46784" y="5979120"/>
                  <a:ext cx="142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32D13E3-0FE9-ED1B-CE0F-7EAFB8CB5A75}"/>
                    </a:ext>
                  </a:extLst>
                </p14:cNvPr>
                <p14:cNvContentPartPr/>
                <p14:nvPr/>
              </p14:nvContentPartPr>
              <p14:xfrm>
                <a:off x="4417624" y="6015120"/>
                <a:ext cx="181080" cy="258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32D13E3-0FE9-ED1B-CE0F-7EAFB8CB5A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08984" y="6006480"/>
                  <a:ext cx="1987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96D32B6-CE8D-70D2-1DD3-BD1F7AB7EFF5}"/>
                    </a:ext>
                  </a:extLst>
                </p14:cNvPr>
                <p14:cNvContentPartPr/>
                <p14:nvPr/>
              </p14:nvContentPartPr>
              <p14:xfrm>
                <a:off x="4804984" y="6077760"/>
                <a:ext cx="360" cy="2116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96D32B6-CE8D-70D2-1DD3-BD1F7AB7EFF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95984" y="6069120"/>
                  <a:ext cx="18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CCC0EBB-9DD5-D813-C4FC-15A4B9D281CD}"/>
                    </a:ext>
                  </a:extLst>
                </p14:cNvPr>
                <p14:cNvContentPartPr/>
                <p14:nvPr/>
              </p14:nvContentPartPr>
              <p14:xfrm>
                <a:off x="4920184" y="6149400"/>
                <a:ext cx="141840" cy="110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CCC0EBB-9DD5-D813-C4FC-15A4B9D281C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11184" y="6140760"/>
                  <a:ext cx="159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6472D5A-AE78-E9EC-BE91-DD1879260F83}"/>
                    </a:ext>
                  </a:extLst>
                </p14:cNvPr>
                <p14:cNvContentPartPr/>
                <p14:nvPr/>
              </p14:nvContentPartPr>
              <p14:xfrm>
                <a:off x="5121064" y="6069120"/>
                <a:ext cx="268560" cy="217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6472D5A-AE78-E9EC-BE91-DD1879260F8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12424" y="6060120"/>
                  <a:ext cx="28620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C490C88-017A-7FDC-5C12-8D46F7CFD295}"/>
              </a:ext>
            </a:extLst>
          </p:cNvPr>
          <p:cNvGrpSpPr/>
          <p:nvPr/>
        </p:nvGrpSpPr>
        <p:grpSpPr>
          <a:xfrm>
            <a:off x="6723424" y="1868640"/>
            <a:ext cx="2934360" cy="4518000"/>
            <a:chOff x="6723424" y="1868640"/>
            <a:chExt cx="2934360" cy="451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A7F6D42-2089-B917-4872-1CDF833043C1}"/>
                    </a:ext>
                  </a:extLst>
                </p14:cNvPr>
                <p14:cNvContentPartPr/>
                <p14:nvPr/>
              </p14:nvContentPartPr>
              <p14:xfrm>
                <a:off x="7304104" y="3504840"/>
                <a:ext cx="65880" cy="867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A7F6D42-2089-B917-4872-1CDF833043C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95464" y="3496200"/>
                  <a:ext cx="83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27321BF-CCE3-7189-0C86-523F609EF0A0}"/>
                    </a:ext>
                  </a:extLst>
                </p14:cNvPr>
                <p14:cNvContentPartPr/>
                <p14:nvPr/>
              </p14:nvContentPartPr>
              <p14:xfrm>
                <a:off x="7296904" y="3039000"/>
                <a:ext cx="56160" cy="226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27321BF-CCE3-7189-0C86-523F609EF0A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88264" y="3030360"/>
                  <a:ext cx="73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6A6F5D8-D087-B4FA-912D-D556CF577058}"/>
                    </a:ext>
                  </a:extLst>
                </p14:cNvPr>
                <p14:cNvContentPartPr/>
                <p14:nvPr/>
              </p14:nvContentPartPr>
              <p14:xfrm>
                <a:off x="7333624" y="2994000"/>
                <a:ext cx="8280" cy="33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6A6F5D8-D087-B4FA-912D-D556CF57705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24984" y="2985360"/>
                  <a:ext cx="25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2773DF-077E-1FB5-117F-1B33338582EC}"/>
                    </a:ext>
                  </a:extLst>
                </p14:cNvPr>
                <p14:cNvContentPartPr/>
                <p14:nvPr/>
              </p14:nvContentPartPr>
              <p14:xfrm>
                <a:off x="7252624" y="2411520"/>
                <a:ext cx="63720" cy="60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2773DF-077E-1FB5-117F-1B33338582E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43624" y="2402520"/>
                  <a:ext cx="81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DD348C2-FD8F-CA4B-217A-1BCAAEDFE986}"/>
                    </a:ext>
                  </a:extLst>
                </p14:cNvPr>
                <p14:cNvContentPartPr/>
                <p14:nvPr/>
              </p14:nvContentPartPr>
              <p14:xfrm>
                <a:off x="8390584" y="4032960"/>
                <a:ext cx="1267200" cy="496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DD348C2-FD8F-CA4B-217A-1BCAAEDFE98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381944" y="4024320"/>
                  <a:ext cx="128484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47932B-EE59-82D7-61C0-85E6A45F2A7F}"/>
                    </a:ext>
                  </a:extLst>
                </p14:cNvPr>
                <p14:cNvContentPartPr/>
                <p14:nvPr/>
              </p14:nvContentPartPr>
              <p14:xfrm>
                <a:off x="7492024" y="4189560"/>
                <a:ext cx="710640" cy="68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47932B-EE59-82D7-61C0-85E6A45F2A7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83384" y="4180560"/>
                  <a:ext cx="7282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DD31074-E016-100E-4752-B3B4CE4FECA5}"/>
                    </a:ext>
                  </a:extLst>
                </p14:cNvPr>
                <p14:cNvContentPartPr/>
                <p14:nvPr/>
              </p14:nvContentPartPr>
              <p14:xfrm>
                <a:off x="7453504" y="4168320"/>
                <a:ext cx="68040" cy="39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DD31074-E016-100E-4752-B3B4CE4FECA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44864" y="4159680"/>
                  <a:ext cx="856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FA6B41D-6022-7CD6-972F-1FF7CF93050A}"/>
                    </a:ext>
                  </a:extLst>
                </p14:cNvPr>
                <p14:cNvContentPartPr/>
                <p14:nvPr/>
              </p14:nvContentPartPr>
              <p14:xfrm>
                <a:off x="7225264" y="4240320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FA6B41D-6022-7CD6-972F-1FF7CF93050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16624" y="42313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D04D57B-CA47-3C8E-B753-EF4EAA27F989}"/>
                    </a:ext>
                  </a:extLst>
                </p14:cNvPr>
                <p14:cNvContentPartPr/>
                <p14:nvPr/>
              </p14:nvContentPartPr>
              <p14:xfrm>
                <a:off x="7243264" y="4607880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D04D57B-CA47-3C8E-B753-EF4EAA27F98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34264" y="45988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69EC9BE-327E-85A4-8B98-BBB3B1311F14}"/>
                    </a:ext>
                  </a:extLst>
                </p14:cNvPr>
                <p14:cNvContentPartPr/>
                <p14:nvPr/>
              </p14:nvContentPartPr>
              <p14:xfrm>
                <a:off x="7315264" y="5280000"/>
                <a:ext cx="360" cy="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69EC9BE-327E-85A4-8B98-BBB3B1311F1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306264" y="52710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A27C333-D07D-B5B6-604D-7EBC5ED26894}"/>
                    </a:ext>
                  </a:extLst>
                </p14:cNvPr>
                <p14:cNvContentPartPr/>
                <p14:nvPr/>
              </p14:nvContentPartPr>
              <p14:xfrm>
                <a:off x="7431544" y="1868640"/>
                <a:ext cx="880920" cy="41418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A27C333-D07D-B5B6-604D-7EBC5ED268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22904" y="1860000"/>
                  <a:ext cx="898560" cy="41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94CBFE1-D4F5-DA16-51BE-C2B46C664E01}"/>
                    </a:ext>
                  </a:extLst>
                </p14:cNvPr>
                <p14:cNvContentPartPr/>
                <p14:nvPr/>
              </p14:nvContentPartPr>
              <p14:xfrm>
                <a:off x="7447744" y="6060120"/>
                <a:ext cx="74160" cy="323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94CBFE1-D4F5-DA16-51BE-C2B46C664E0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38744" y="6051120"/>
                  <a:ext cx="918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E7C0E2B-BF2D-C7D4-6F10-C2170A0DFC52}"/>
                    </a:ext>
                  </a:extLst>
                </p14:cNvPr>
                <p14:cNvContentPartPr/>
                <p14:nvPr/>
              </p14:nvContentPartPr>
              <p14:xfrm>
                <a:off x="7618384" y="6158760"/>
                <a:ext cx="109080" cy="186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E7C0E2B-BF2D-C7D4-6F10-C2170A0DFC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09744" y="6150120"/>
                  <a:ext cx="1267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5902A3E-AC6C-16E7-6CB2-229E20AC5C94}"/>
                    </a:ext>
                  </a:extLst>
                </p14:cNvPr>
                <p14:cNvContentPartPr/>
                <p14:nvPr/>
              </p14:nvContentPartPr>
              <p14:xfrm>
                <a:off x="7771744" y="6167760"/>
                <a:ext cx="162720" cy="2188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5902A3E-AC6C-16E7-6CB2-229E20AC5C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63104" y="6158760"/>
                  <a:ext cx="180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BDA71D5-31A1-EC82-C989-A3287CFB4C87}"/>
                    </a:ext>
                  </a:extLst>
                </p14:cNvPr>
                <p14:cNvContentPartPr/>
                <p14:nvPr/>
              </p14:nvContentPartPr>
              <p14:xfrm>
                <a:off x="6723424" y="6220320"/>
                <a:ext cx="448560" cy="460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BDA71D5-31A1-EC82-C989-A3287CFB4C8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14784" y="6211680"/>
                  <a:ext cx="4662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6E88295-4549-E540-B7E1-D40B3E4A2253}"/>
                    </a:ext>
                  </a:extLst>
                </p14:cNvPr>
                <p14:cNvContentPartPr/>
                <p14:nvPr/>
              </p14:nvContentPartPr>
              <p14:xfrm>
                <a:off x="7090984" y="6122760"/>
                <a:ext cx="161640" cy="2239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6E88295-4549-E540-B7E1-D40B3E4A22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82344" y="6114120"/>
                  <a:ext cx="179280" cy="24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182B9FB-F268-DE39-17B1-3836712009FD}"/>
              </a:ext>
            </a:extLst>
          </p:cNvPr>
          <p:cNvGrpSpPr/>
          <p:nvPr/>
        </p:nvGrpSpPr>
        <p:grpSpPr>
          <a:xfrm>
            <a:off x="10049824" y="1735800"/>
            <a:ext cx="1793160" cy="3857400"/>
            <a:chOff x="10049824" y="1735800"/>
            <a:chExt cx="1793160" cy="38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62C37A8-927E-CB86-2B90-A526FFD43C6D}"/>
                    </a:ext>
                  </a:extLst>
                </p14:cNvPr>
                <p14:cNvContentPartPr/>
                <p14:nvPr/>
              </p14:nvContentPartPr>
              <p14:xfrm>
                <a:off x="10049824" y="2130720"/>
                <a:ext cx="314280" cy="3462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62C37A8-927E-CB86-2B90-A526FFD43C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040824" y="2121720"/>
                  <a:ext cx="331920" cy="348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DEC38F3-1D25-B445-67E4-67A34A037A0B}"/>
                    </a:ext>
                  </a:extLst>
                </p14:cNvPr>
                <p14:cNvContentPartPr/>
                <p14:nvPr/>
              </p14:nvContentPartPr>
              <p14:xfrm>
                <a:off x="10486144" y="2043600"/>
                <a:ext cx="199800" cy="211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DEC38F3-1D25-B445-67E4-67A34A037A0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77504" y="2034960"/>
                  <a:ext cx="2174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B349F5F-246C-F08E-2194-5274810EFFC1}"/>
                    </a:ext>
                  </a:extLst>
                </p14:cNvPr>
                <p14:cNvContentPartPr/>
                <p14:nvPr/>
              </p14:nvContentPartPr>
              <p14:xfrm>
                <a:off x="10489024" y="2124600"/>
                <a:ext cx="285840" cy="232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B349F5F-246C-F08E-2194-5274810EFF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480384" y="2115960"/>
                  <a:ext cx="3034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A2B1903-48D6-77EE-7C5C-DCD8E77CD605}"/>
                    </a:ext>
                  </a:extLst>
                </p14:cNvPr>
                <p14:cNvContentPartPr/>
                <p14:nvPr/>
              </p14:nvContentPartPr>
              <p14:xfrm>
                <a:off x="10981504" y="1924800"/>
                <a:ext cx="237960" cy="389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A2B1903-48D6-77EE-7C5C-DCD8E77CD60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972864" y="1915800"/>
                  <a:ext cx="2556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8CE75D3-A093-B16E-DC41-9211CC4E96FC}"/>
                    </a:ext>
                  </a:extLst>
                </p14:cNvPr>
                <p14:cNvContentPartPr/>
                <p14:nvPr/>
              </p14:nvContentPartPr>
              <p14:xfrm>
                <a:off x="11223424" y="2022360"/>
                <a:ext cx="218160" cy="294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8CE75D3-A093-B16E-DC41-9211CC4E96F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214784" y="2013360"/>
                  <a:ext cx="2358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DDF20F4-EF3B-9C67-882A-1007142BEC40}"/>
                    </a:ext>
                  </a:extLst>
                </p14:cNvPr>
                <p14:cNvContentPartPr/>
                <p14:nvPr/>
              </p14:nvContentPartPr>
              <p14:xfrm>
                <a:off x="10605304" y="2859360"/>
                <a:ext cx="360" cy="152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DDF20F4-EF3B-9C67-882A-1007142BEC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596304" y="2850720"/>
                  <a:ext cx="18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1EE82F9-D5DE-F2F1-FC67-671EA0F8ACEA}"/>
                    </a:ext>
                  </a:extLst>
                </p14:cNvPr>
                <p14:cNvContentPartPr/>
                <p14:nvPr/>
              </p14:nvContentPartPr>
              <p14:xfrm>
                <a:off x="10712584" y="2886720"/>
                <a:ext cx="14040" cy="626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1EE82F9-D5DE-F2F1-FC67-671EA0F8AC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03944" y="2877720"/>
                  <a:ext cx="316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0883A6D-EA55-7E2A-269D-4E74D4F04D88}"/>
                    </a:ext>
                  </a:extLst>
                </p14:cNvPr>
                <p14:cNvContentPartPr/>
                <p14:nvPr/>
              </p14:nvContentPartPr>
              <p14:xfrm>
                <a:off x="10479664" y="3890400"/>
                <a:ext cx="360" cy="1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0883A6D-EA55-7E2A-269D-4E74D4F04D8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71024" y="3881400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6EA8810-8F6D-BCD1-886F-5479FB6DC399}"/>
                    </a:ext>
                  </a:extLst>
                </p14:cNvPr>
                <p14:cNvContentPartPr/>
                <p14:nvPr/>
              </p14:nvContentPartPr>
              <p14:xfrm>
                <a:off x="10381024" y="4634520"/>
                <a:ext cx="36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6EA8810-8F6D-BCD1-886F-5479FB6DC39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372384" y="46255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0786FA1-D8EB-3E08-7C9B-7BFCA587E9A3}"/>
                    </a:ext>
                  </a:extLst>
                </p14:cNvPr>
                <p14:cNvContentPartPr/>
                <p14:nvPr/>
              </p14:nvContentPartPr>
              <p14:xfrm>
                <a:off x="10852264" y="1735800"/>
                <a:ext cx="990720" cy="8560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0786FA1-D8EB-3E08-7C9B-7BFCA587E9A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843624" y="1727160"/>
                  <a:ext cx="1008360" cy="87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1A0B34F-12C3-7C25-8F24-8126799BC250}"/>
              </a:ext>
            </a:extLst>
          </p:cNvPr>
          <p:cNvGrpSpPr/>
          <p:nvPr/>
        </p:nvGrpSpPr>
        <p:grpSpPr>
          <a:xfrm>
            <a:off x="10264744" y="4599240"/>
            <a:ext cx="1641960" cy="1760040"/>
            <a:chOff x="10264744" y="4599240"/>
            <a:chExt cx="1641960" cy="176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E498E98-F6C2-26A6-F71F-4E1EC6FF2CE7}"/>
                    </a:ext>
                  </a:extLst>
                </p14:cNvPr>
                <p14:cNvContentPartPr/>
                <p14:nvPr/>
              </p14:nvContentPartPr>
              <p14:xfrm>
                <a:off x="11169784" y="4831440"/>
                <a:ext cx="233640" cy="3250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E498E98-F6C2-26A6-F71F-4E1EC6FF2CE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160784" y="4822800"/>
                  <a:ext cx="2512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DC1CDB4-D88E-C060-2A5A-8C9BEE92B42A}"/>
                    </a:ext>
                  </a:extLst>
                </p14:cNvPr>
                <p14:cNvContentPartPr/>
                <p14:nvPr/>
              </p14:nvContentPartPr>
              <p14:xfrm>
                <a:off x="11634904" y="4855200"/>
                <a:ext cx="180720" cy="218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DC1CDB4-D88E-C060-2A5A-8C9BEE92B42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625904" y="4846200"/>
                  <a:ext cx="1983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BDC2F0-615D-4F7C-9360-AE07419E365F}"/>
                    </a:ext>
                  </a:extLst>
                </p14:cNvPr>
                <p14:cNvContentPartPr/>
                <p14:nvPr/>
              </p14:nvContentPartPr>
              <p14:xfrm>
                <a:off x="11246464" y="6149400"/>
                <a:ext cx="245160" cy="110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BDC2F0-615D-4F7C-9360-AE07419E365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237464" y="6140760"/>
                  <a:ext cx="2628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2EE36DE-3299-3881-882E-50750704B075}"/>
                    </a:ext>
                  </a:extLst>
                </p14:cNvPr>
                <p14:cNvContentPartPr/>
                <p14:nvPr/>
              </p14:nvContentPartPr>
              <p14:xfrm>
                <a:off x="11482984" y="6140400"/>
                <a:ext cx="9720" cy="1468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2EE36DE-3299-3881-882E-50750704B07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474344" y="6131760"/>
                  <a:ext cx="273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469E58C-9A31-B4F9-9092-E8D687AC896A}"/>
                    </a:ext>
                  </a:extLst>
                </p14:cNvPr>
                <p14:cNvContentPartPr/>
                <p14:nvPr/>
              </p14:nvContentPartPr>
              <p14:xfrm>
                <a:off x="11734624" y="6131760"/>
                <a:ext cx="172080" cy="2275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469E58C-9A31-B4F9-9092-E8D687AC896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725984" y="6122760"/>
                  <a:ext cx="1897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4CE2D69-7F91-7EEB-A884-31AEEC77C68A}"/>
                    </a:ext>
                  </a:extLst>
                </p14:cNvPr>
                <p14:cNvContentPartPr/>
                <p14:nvPr/>
              </p14:nvContentPartPr>
              <p14:xfrm>
                <a:off x="11277424" y="5504280"/>
                <a:ext cx="155160" cy="357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4CE2D69-7F91-7EEB-A884-31AEEC77C68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268424" y="5495640"/>
                  <a:ext cx="17280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BCAB828-1D5E-4B5B-F7F1-402AC5065726}"/>
                    </a:ext>
                  </a:extLst>
                </p14:cNvPr>
                <p14:cNvContentPartPr/>
                <p14:nvPr/>
              </p14:nvContentPartPr>
              <p14:xfrm>
                <a:off x="11618344" y="5620920"/>
                <a:ext cx="74880" cy="1879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BCAB828-1D5E-4B5B-F7F1-402AC506572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1609344" y="5611920"/>
                  <a:ext cx="925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64BB947-6824-C132-7082-AA09F01D848C}"/>
                    </a:ext>
                  </a:extLst>
                </p14:cNvPr>
                <p14:cNvContentPartPr/>
                <p14:nvPr/>
              </p14:nvContentPartPr>
              <p14:xfrm>
                <a:off x="11665864" y="5826840"/>
                <a:ext cx="102240" cy="117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64BB947-6824-C132-7082-AA09F01D848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1656864" y="5817840"/>
                  <a:ext cx="119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864380D-C8F3-16F6-7D81-03CFEC6299E1}"/>
                    </a:ext>
                  </a:extLst>
                </p14:cNvPr>
                <p14:cNvContentPartPr/>
                <p14:nvPr/>
              </p14:nvContentPartPr>
              <p14:xfrm>
                <a:off x="11635984" y="5539920"/>
                <a:ext cx="205920" cy="1350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864380D-C8F3-16F6-7D81-03CFEC6299E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1627344" y="5531280"/>
                  <a:ext cx="223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E1073F5-F143-B186-3144-B3168CE92422}"/>
                    </a:ext>
                  </a:extLst>
                </p14:cNvPr>
                <p14:cNvContentPartPr/>
                <p14:nvPr/>
              </p14:nvContentPartPr>
              <p14:xfrm>
                <a:off x="10711864" y="4599240"/>
                <a:ext cx="1159920" cy="717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E1073F5-F143-B186-3144-B3168CE9242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0702864" y="4590600"/>
                  <a:ext cx="1177560" cy="73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6106578-8BBC-ED39-3ECB-5BE93361CAB6}"/>
                    </a:ext>
                  </a:extLst>
                </p14:cNvPr>
                <p14:cNvContentPartPr/>
                <p14:nvPr/>
              </p14:nvContentPartPr>
              <p14:xfrm>
                <a:off x="10264744" y="5244720"/>
                <a:ext cx="457920" cy="708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6106578-8BBC-ED39-3ECB-5BE93361CAB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0255744" y="5235720"/>
                  <a:ext cx="475560" cy="72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7742117-9A37-4BC6-46D6-1CA2BE5D6791}"/>
                    </a:ext>
                  </a:extLst>
                </p14:cNvPr>
                <p14:cNvContentPartPr/>
                <p14:nvPr/>
              </p14:nvContentPartPr>
              <p14:xfrm>
                <a:off x="10676584" y="5164800"/>
                <a:ext cx="101160" cy="225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7742117-9A37-4BC6-46D6-1CA2BE5D679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0667944" y="5155800"/>
                  <a:ext cx="11880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1565E7E-056F-27FD-E4C1-0384192B138C}"/>
                  </a:ext>
                </a:extLst>
              </p14:cNvPr>
              <p14:cNvContentPartPr/>
              <p14:nvPr/>
            </p14:nvContentPartPr>
            <p14:xfrm>
              <a:off x="152344" y="824280"/>
              <a:ext cx="6355080" cy="1180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1565E7E-056F-27FD-E4C1-0384192B138C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43704" y="815640"/>
                <a:ext cx="6372720" cy="13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1747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Thảo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Luận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và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Câu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Hỏi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4C55F2-60EE-A569-6527-F631DF609EA5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B53486-0AA0-3C3A-FD09-22486B8C5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EDA8FFA7-6E89-D6DB-664D-DD49E7E7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9DE4EA-93D7-19AD-61A7-A8FA9A8F6D79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0EC5E-D277-DED0-6A57-BEB2F2BB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7BDF6-15D8-432A-BBB1-AF5B605B9700}" type="datetime1">
              <a:rPr lang="en-PH" smtClean="0"/>
              <a:t>31/03/2024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C348F4-1E31-AD05-4A14-CAAFF5C4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1A66C5-3057-B36F-17DB-A005C4A9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23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06146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Quản Lý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Tài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Sản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Hạ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Tầng</a:t>
            </a:r>
            <a:endParaRPr lang="en-US" sz="2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1CB763-D2B7-7D87-9136-7AAF75B9ADE4}"/>
              </a:ext>
            </a:extLst>
          </p:cNvPr>
          <p:cNvGrpSpPr/>
          <p:nvPr/>
        </p:nvGrpSpPr>
        <p:grpSpPr>
          <a:xfrm>
            <a:off x="453699" y="1118961"/>
            <a:ext cx="10900101" cy="4770210"/>
            <a:chOff x="453699" y="1118961"/>
            <a:chExt cx="9204325" cy="4049713"/>
          </a:xfrm>
        </p:grpSpPr>
        <p:pic>
          <p:nvPicPr>
            <p:cNvPr id="3" name="Picture 14" descr="http://www.epochtimes.de/pics/2008/08/09/xxl/2008-08-09-xxl--20060714162513_SCHWEIZ_VERKEHR_STAU_GOTTHARD_LUZ552_02.jpg">
              <a:hlinkClick r:id="" action="ppaction://noaction"/>
              <a:extLst>
                <a:ext uri="{FF2B5EF4-FFF2-40B4-BE49-F238E27FC236}">
                  <a16:creationId xmlns:a16="http://schemas.microsoft.com/office/drawing/2014/main" id="{94FDD373-0EA7-53E6-2622-3E7444D882F0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1118962"/>
              <a:ext cx="2866893" cy="19605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6" descr="http://www.carboncommentary.com/wp-includes/images/offshore-windfarm.jpg">
              <a:hlinkClick r:id="rId4" action="ppaction://hlinksldjump"/>
              <a:extLst>
                <a:ext uri="{FF2B5EF4-FFF2-40B4-BE49-F238E27FC236}">
                  <a16:creationId xmlns:a16="http://schemas.microsoft.com/office/drawing/2014/main" id="{09E669EE-EB86-AE02-7700-4C2904528E8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0" descr="http://www.riversides.org/websiteimages/sewer_400.jpg">
              <a:hlinkClick r:id="rId6" action="ppaction://hlinksldjump"/>
              <a:extLst>
                <a:ext uri="{FF2B5EF4-FFF2-40B4-BE49-F238E27FC236}">
                  <a16:creationId xmlns:a16="http://schemas.microsoft.com/office/drawing/2014/main" id="{3482AC88-47B8-97C4-E8F8-3D3F03B56DA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526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2" descr="http://www.salinatech.com/images/environmentaltech/water%20distribution.jpg">
              <a:hlinkClick r:id="rId8" action="ppaction://hlinksldjump"/>
              <a:extLst>
                <a:ext uri="{FF2B5EF4-FFF2-40B4-BE49-F238E27FC236}">
                  <a16:creationId xmlns:a16="http://schemas.microsoft.com/office/drawing/2014/main" id="{A5AA01A2-9FF1-F78B-F586-9BBCCDC6743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651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http://www.christian-volz.de/images/zuerich/2007_0604zuerich0035_.JPG">
              <a:extLst>
                <a:ext uri="{FF2B5EF4-FFF2-40B4-BE49-F238E27FC236}">
                  <a16:creationId xmlns:a16="http://schemas.microsoft.com/office/drawing/2014/main" id="{845CE111-44CC-60FC-10FE-7AA15D22675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6" descr="http://www.swisstraveling.com/wp-content/gallery/sbb/SBB_train.jpg">
              <a:hlinkClick r:id="" action="ppaction://noaction"/>
              <a:extLst>
                <a:ext uri="{FF2B5EF4-FFF2-40B4-BE49-F238E27FC236}">
                  <a16:creationId xmlns:a16="http://schemas.microsoft.com/office/drawing/2014/main" id="{4D071C10-F4E2-6931-5229-BA0824094EF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3206524"/>
              <a:ext cx="2885810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B027C8-8EA6-4D64-3A0F-EF049F6C3338}"/>
                </a:ext>
              </a:extLst>
            </p:cNvPr>
            <p:cNvSpPr txBox="1"/>
            <p:nvPr/>
          </p:nvSpPr>
          <p:spPr>
            <a:xfrm>
              <a:off x="453699" y="1118962"/>
              <a:ext cx="2885810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>
                  <a:latin typeface="+mn-lt"/>
                </a:rPr>
                <a:t>Mạng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lưới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đường</a:t>
              </a:r>
              <a:endParaRPr lang="en-CA" sz="1400" b="1" dirty="0"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46379E-ABEB-D0D7-EA20-33962ED843C9}"/>
                </a:ext>
              </a:extLst>
            </p:cNvPr>
            <p:cNvSpPr txBox="1"/>
            <p:nvPr/>
          </p:nvSpPr>
          <p:spPr>
            <a:xfrm>
              <a:off x="453699" y="3206525"/>
              <a:ext cx="2885810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>
                  <a:latin typeface="+mn-lt"/>
                </a:rPr>
                <a:t>Mạng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lưới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tàu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điện</a:t>
              </a:r>
              <a:endParaRPr lang="en-CA" sz="1400" b="1" dirty="0"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A16F8F-9668-DFDD-FCDA-3171ED4B8642}"/>
                </a:ext>
              </a:extLst>
            </p:cNvPr>
            <p:cNvSpPr txBox="1"/>
            <p:nvPr/>
          </p:nvSpPr>
          <p:spPr>
            <a:xfrm>
              <a:off x="3440651" y="1118962"/>
              <a:ext cx="3042311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/>
                <a:t>Mạng</a:t>
              </a:r>
              <a:r>
                <a:rPr lang="en-CA" sz="1400" b="1" dirty="0"/>
                <a:t> </a:t>
              </a:r>
              <a:r>
                <a:rPr lang="en-CA" sz="1400" b="1" dirty="0" err="1"/>
                <a:t>lưới</a:t>
              </a:r>
              <a:r>
                <a:rPr lang="en-CA" sz="1400" b="1" dirty="0"/>
                <a:t> </a:t>
              </a:r>
              <a:r>
                <a:rPr lang="en-CA" sz="1400" b="1" dirty="0" err="1"/>
                <a:t>cấp</a:t>
              </a:r>
              <a:r>
                <a:rPr lang="en-CA" sz="1400" b="1" dirty="0"/>
                <a:t> </a:t>
              </a:r>
              <a:r>
                <a:rPr lang="en-CA" sz="1400" b="1" dirty="0" err="1"/>
                <a:t>thoát</a:t>
              </a:r>
              <a:r>
                <a:rPr lang="en-CA" sz="1400" b="1" dirty="0"/>
                <a:t> nước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C3793-8131-3D67-6368-B42B1B79AA21}"/>
                </a:ext>
              </a:extLst>
            </p:cNvPr>
            <p:cNvSpPr txBox="1"/>
            <p:nvPr/>
          </p:nvSpPr>
          <p:spPr>
            <a:xfrm>
              <a:off x="6615713" y="3206525"/>
              <a:ext cx="3042311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/>
                <a:t>Mạng</a:t>
              </a:r>
              <a:r>
                <a:rPr lang="en-CA" sz="1400" b="1" dirty="0"/>
                <a:t> </a:t>
              </a:r>
              <a:r>
                <a:rPr lang="en-CA" sz="1400" b="1" dirty="0" err="1"/>
                <a:t>lưới</a:t>
              </a:r>
              <a:r>
                <a:rPr lang="en-CA" sz="1400" b="1" dirty="0"/>
                <a:t> </a:t>
              </a:r>
              <a:r>
                <a:rPr lang="en-CA" sz="1400" b="1" dirty="0" err="1"/>
                <a:t>điện</a:t>
              </a:r>
              <a:endParaRPr lang="en-CA" sz="1400" b="1" dirty="0">
                <a:latin typeface="+mn-lt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4AD971-97EB-0773-A6C2-4FC54B269A28}"/>
                </a:ext>
              </a:extLst>
            </p:cNvPr>
            <p:cNvSpPr txBox="1"/>
            <p:nvPr/>
          </p:nvSpPr>
          <p:spPr>
            <a:xfrm>
              <a:off x="3452526" y="3206525"/>
              <a:ext cx="3042311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>
                  <a:latin typeface="+mn-lt"/>
                </a:rPr>
                <a:t>Mạng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lưới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thoát</a:t>
              </a:r>
              <a:r>
                <a:rPr lang="en-CA" sz="1400" b="1" dirty="0">
                  <a:latin typeface="+mn-lt"/>
                </a:rPr>
                <a:t> nước </a:t>
              </a:r>
              <a:r>
                <a:rPr lang="en-CA" sz="1400" b="1" dirty="0" err="1">
                  <a:latin typeface="+mn-lt"/>
                </a:rPr>
                <a:t>mưa</a:t>
              </a:r>
              <a:r>
                <a:rPr lang="en-CA" sz="1400" b="1" dirty="0">
                  <a:latin typeface="+mn-lt"/>
                </a:rPr>
                <a:t> và </a:t>
              </a:r>
              <a:r>
                <a:rPr lang="en-CA" sz="1400" b="1" dirty="0" err="1">
                  <a:latin typeface="+mn-lt"/>
                </a:rPr>
                <a:t>chống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lụt</a:t>
              </a:r>
              <a:endParaRPr lang="en-CA" sz="1400" b="1" dirty="0">
                <a:latin typeface="+mn-lt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AC146B-0088-F410-21C0-D2D5F08CF9ED}"/>
                </a:ext>
              </a:extLst>
            </p:cNvPr>
            <p:cNvSpPr txBox="1"/>
            <p:nvPr/>
          </p:nvSpPr>
          <p:spPr>
            <a:xfrm>
              <a:off x="6615713" y="1118962"/>
              <a:ext cx="3042311" cy="26129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 dirty="0" err="1">
                  <a:latin typeface="+mn-lt"/>
                </a:rPr>
                <a:t>Các</a:t>
              </a:r>
              <a:r>
                <a:rPr lang="en-CA" sz="1400" b="1" dirty="0">
                  <a:latin typeface="+mn-lt"/>
                </a:rPr>
                <a:t> </a:t>
              </a:r>
              <a:r>
                <a:rPr lang="en-CA" sz="1400" b="1" dirty="0" err="1">
                  <a:latin typeface="+mn-lt"/>
                </a:rPr>
                <a:t>tòa</a:t>
              </a:r>
              <a:r>
                <a:rPr lang="en-CA" sz="1400" b="1" dirty="0">
                  <a:latin typeface="+mn-lt"/>
                </a:rPr>
                <a:t> nhà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B6F20A-EF7C-5F29-BFE0-3AE5533D5A7E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0482C70-9DDE-5265-7C1D-D87FF4E18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B732AC9C-5616-7310-8E3C-34BDF3A38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231E62-F754-C4CE-8665-0A4DA585254A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14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63200-309A-BABD-7FB4-D7F84C762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14E95-935D-43C8-9EAD-72E36C3B70EB}" type="datetime1">
              <a:rPr lang="en-PH" smtClean="0"/>
              <a:t>31/03/2024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27DEF-B659-BD4D-BC9F-15482F36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C4B7C-1505-BB1F-6484-92255648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48761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Khả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năng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đáp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ứng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đầy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đủ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dịch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vụ</a:t>
            </a:r>
            <a:endParaRPr lang="en-US" sz="2800" b="1" dirty="0">
              <a:solidFill>
                <a:srgbClr val="C00000"/>
              </a:solidFill>
              <a:latin typeface="Century Gothic"/>
              <a:sym typeface="Century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7A244E-F9A0-0DB7-54AF-4785BEAE4921}"/>
              </a:ext>
            </a:extLst>
          </p:cNvPr>
          <p:cNvSpPr txBox="1"/>
          <p:nvPr/>
        </p:nvSpPr>
        <p:spPr>
          <a:xfrm>
            <a:off x="453699" y="1051020"/>
            <a:ext cx="2735815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Khả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năng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đáp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ứng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dịch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vụ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(Level of Services - LOS)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là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một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biến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thời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gian</a:t>
            </a:r>
            <a:endParaRPr lang="en-US" dirty="0">
              <a:solidFill>
                <a:schemeClr val="tx2"/>
              </a:solidFill>
              <a:latin typeface="FS Elliot Pro" panose="02000503040000020004" pitchFamily="50" charset="0"/>
            </a:endParaRP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Xự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xuống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cấp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vs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khả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năng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đáp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ứng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dịch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vụ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F101C0-4D2D-8AB5-4976-2EDC0EA493D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E49901-5D6A-A9E2-A3CB-3A76045DE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3597723B-BAD0-DAE4-54D6-A24C71124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AA27638-B5F8-4D9A-3908-3622AF66F594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15" name="AutoShape 3">
            <a:extLst>
              <a:ext uri="{FF2B5EF4-FFF2-40B4-BE49-F238E27FC236}">
                <a16:creationId xmlns:a16="http://schemas.microsoft.com/office/drawing/2014/main" id="{9B8BA4A8-208B-9067-2E4B-7ECCB032705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005943" y="1050925"/>
            <a:ext cx="7258958" cy="463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8289011F-2770-3AFE-02C8-28E0CABFB2A1}"/>
              </a:ext>
            </a:extLst>
          </p:cNvPr>
          <p:cNvSpPr>
            <a:spLocks/>
          </p:cNvSpPr>
          <p:nvPr/>
        </p:nvSpPr>
        <p:spPr bwMode="auto">
          <a:xfrm>
            <a:off x="4398099" y="1128713"/>
            <a:ext cx="6705709" cy="4076700"/>
          </a:xfrm>
          <a:custGeom>
            <a:avLst/>
            <a:gdLst>
              <a:gd name="T0" fmla="*/ 0 w 4121"/>
              <a:gd name="T1" fmla="*/ 0 h 2568"/>
              <a:gd name="T2" fmla="*/ 0 w 4121"/>
              <a:gd name="T3" fmla="*/ 2568 h 2568"/>
              <a:gd name="T4" fmla="*/ 4121 w 4121"/>
              <a:gd name="T5" fmla="*/ 2568 h 2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121" h="2568">
                <a:moveTo>
                  <a:pt x="0" y="0"/>
                </a:moveTo>
                <a:lnTo>
                  <a:pt x="0" y="2568"/>
                </a:lnTo>
                <a:lnTo>
                  <a:pt x="4121" y="2568"/>
                </a:lnTo>
              </a:path>
            </a:pathLst>
          </a:cu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2FF4852A-4028-2AF6-CA15-E520BF8BB242}"/>
              </a:ext>
            </a:extLst>
          </p:cNvPr>
          <p:cNvSpPr>
            <a:spLocks/>
          </p:cNvSpPr>
          <p:nvPr/>
        </p:nvSpPr>
        <p:spPr bwMode="auto">
          <a:xfrm>
            <a:off x="4359046" y="1062038"/>
            <a:ext cx="79733" cy="77788"/>
          </a:xfrm>
          <a:custGeom>
            <a:avLst/>
            <a:gdLst>
              <a:gd name="T0" fmla="*/ 0 w 49"/>
              <a:gd name="T1" fmla="*/ 49 h 49"/>
              <a:gd name="T2" fmla="*/ 24 w 49"/>
              <a:gd name="T3" fmla="*/ 0 h 49"/>
              <a:gd name="T4" fmla="*/ 49 w 49"/>
              <a:gd name="T5" fmla="*/ 49 h 49"/>
              <a:gd name="T6" fmla="*/ 0 w 49"/>
              <a:gd name="T7" fmla="*/ 49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" h="49">
                <a:moveTo>
                  <a:pt x="0" y="49"/>
                </a:moveTo>
                <a:lnTo>
                  <a:pt x="24" y="0"/>
                </a:lnTo>
                <a:lnTo>
                  <a:pt x="49" y="49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7">
            <a:extLst>
              <a:ext uri="{FF2B5EF4-FFF2-40B4-BE49-F238E27FC236}">
                <a16:creationId xmlns:a16="http://schemas.microsoft.com/office/drawing/2014/main" id="{42FCB79A-8F33-9309-4FC7-20F2F8492711}"/>
              </a:ext>
            </a:extLst>
          </p:cNvPr>
          <p:cNvSpPr>
            <a:spLocks/>
          </p:cNvSpPr>
          <p:nvPr/>
        </p:nvSpPr>
        <p:spPr bwMode="auto">
          <a:xfrm>
            <a:off x="11095672" y="5175250"/>
            <a:ext cx="63461" cy="61913"/>
          </a:xfrm>
          <a:custGeom>
            <a:avLst/>
            <a:gdLst>
              <a:gd name="T0" fmla="*/ 0 w 39"/>
              <a:gd name="T1" fmla="*/ 0 h 39"/>
              <a:gd name="T2" fmla="*/ 39 w 39"/>
              <a:gd name="T3" fmla="*/ 19 h 39"/>
              <a:gd name="T4" fmla="*/ 0 w 39"/>
              <a:gd name="T5" fmla="*/ 39 h 39"/>
              <a:gd name="T6" fmla="*/ 0 w 39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39">
                <a:moveTo>
                  <a:pt x="0" y="0"/>
                </a:moveTo>
                <a:lnTo>
                  <a:pt x="39" y="19"/>
                </a:lnTo>
                <a:lnTo>
                  <a:pt x="0" y="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05EE24E5-EC75-238B-6848-27919B8B7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0407" y="5427663"/>
            <a:ext cx="60112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Thời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gian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CD9236FD-0ED4-5071-D10D-47F578CC4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301" y="5278438"/>
            <a:ext cx="15295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0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659A1C92-44D8-63A7-22D4-270A7D50C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9606" y="5278438"/>
            <a:ext cx="118786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Freeform 15">
            <a:extLst>
              <a:ext uri="{FF2B5EF4-FFF2-40B4-BE49-F238E27FC236}">
                <a16:creationId xmlns:a16="http://schemas.microsoft.com/office/drawing/2014/main" id="{57D1AA82-764E-B287-79A9-5B40DF685D8B}"/>
              </a:ext>
            </a:extLst>
          </p:cNvPr>
          <p:cNvSpPr>
            <a:spLocks noEditPoints="1"/>
          </p:cNvSpPr>
          <p:nvPr/>
        </p:nvSpPr>
        <p:spPr bwMode="auto">
          <a:xfrm>
            <a:off x="4393218" y="4791075"/>
            <a:ext cx="6772424" cy="12700"/>
          </a:xfrm>
          <a:custGeom>
            <a:avLst/>
            <a:gdLst>
              <a:gd name="T0" fmla="*/ 380 w 21992"/>
              <a:gd name="T1" fmla="*/ 40 h 40"/>
              <a:gd name="T2" fmla="*/ 740 w 21992"/>
              <a:gd name="T3" fmla="*/ 0 h 40"/>
              <a:gd name="T4" fmla="*/ 980 w 21992"/>
              <a:gd name="T5" fmla="*/ 40 h 40"/>
              <a:gd name="T6" fmla="*/ 1580 w 21992"/>
              <a:gd name="T7" fmla="*/ 0 h 40"/>
              <a:gd name="T8" fmla="*/ 1680 w 21992"/>
              <a:gd name="T9" fmla="*/ 20 h 40"/>
              <a:gd name="T10" fmla="*/ 2320 w 21992"/>
              <a:gd name="T11" fmla="*/ 20 h 40"/>
              <a:gd name="T12" fmla="*/ 2420 w 21992"/>
              <a:gd name="T13" fmla="*/ 0 h 40"/>
              <a:gd name="T14" fmla="*/ 3020 w 21992"/>
              <a:gd name="T15" fmla="*/ 40 h 40"/>
              <a:gd name="T16" fmla="*/ 3380 w 21992"/>
              <a:gd name="T17" fmla="*/ 0 h 40"/>
              <a:gd name="T18" fmla="*/ 3620 w 21992"/>
              <a:gd name="T19" fmla="*/ 40 h 40"/>
              <a:gd name="T20" fmla="*/ 4220 w 21992"/>
              <a:gd name="T21" fmla="*/ 0 h 40"/>
              <a:gd name="T22" fmla="*/ 4320 w 21992"/>
              <a:gd name="T23" fmla="*/ 20 h 40"/>
              <a:gd name="T24" fmla="*/ 4960 w 21992"/>
              <a:gd name="T25" fmla="*/ 20 h 40"/>
              <a:gd name="T26" fmla="*/ 5060 w 21992"/>
              <a:gd name="T27" fmla="*/ 0 h 40"/>
              <a:gd name="T28" fmla="*/ 5660 w 21992"/>
              <a:gd name="T29" fmla="*/ 40 h 40"/>
              <a:gd name="T30" fmla="*/ 6020 w 21992"/>
              <a:gd name="T31" fmla="*/ 0 h 40"/>
              <a:gd name="T32" fmla="*/ 6260 w 21992"/>
              <a:gd name="T33" fmla="*/ 40 h 40"/>
              <a:gd name="T34" fmla="*/ 6860 w 21992"/>
              <a:gd name="T35" fmla="*/ 0 h 40"/>
              <a:gd name="T36" fmla="*/ 6960 w 21992"/>
              <a:gd name="T37" fmla="*/ 20 h 40"/>
              <a:gd name="T38" fmla="*/ 7600 w 21992"/>
              <a:gd name="T39" fmla="*/ 20 h 40"/>
              <a:gd name="T40" fmla="*/ 7700 w 21992"/>
              <a:gd name="T41" fmla="*/ 0 h 40"/>
              <a:gd name="T42" fmla="*/ 8300 w 21992"/>
              <a:gd name="T43" fmla="*/ 40 h 40"/>
              <a:gd name="T44" fmla="*/ 8660 w 21992"/>
              <a:gd name="T45" fmla="*/ 0 h 40"/>
              <a:gd name="T46" fmla="*/ 8900 w 21992"/>
              <a:gd name="T47" fmla="*/ 40 h 40"/>
              <a:gd name="T48" fmla="*/ 9500 w 21992"/>
              <a:gd name="T49" fmla="*/ 0 h 40"/>
              <a:gd name="T50" fmla="*/ 9600 w 21992"/>
              <a:gd name="T51" fmla="*/ 20 h 40"/>
              <a:gd name="T52" fmla="*/ 10240 w 21992"/>
              <a:gd name="T53" fmla="*/ 20 h 40"/>
              <a:gd name="T54" fmla="*/ 10340 w 21992"/>
              <a:gd name="T55" fmla="*/ 0 h 40"/>
              <a:gd name="T56" fmla="*/ 10940 w 21992"/>
              <a:gd name="T57" fmla="*/ 40 h 40"/>
              <a:gd name="T58" fmla="*/ 11300 w 21992"/>
              <a:gd name="T59" fmla="*/ 0 h 40"/>
              <a:gd name="T60" fmla="*/ 11540 w 21992"/>
              <a:gd name="T61" fmla="*/ 40 h 40"/>
              <a:gd name="T62" fmla="*/ 12140 w 21992"/>
              <a:gd name="T63" fmla="*/ 0 h 40"/>
              <a:gd name="T64" fmla="*/ 12240 w 21992"/>
              <a:gd name="T65" fmla="*/ 20 h 40"/>
              <a:gd name="T66" fmla="*/ 12880 w 21992"/>
              <a:gd name="T67" fmla="*/ 20 h 40"/>
              <a:gd name="T68" fmla="*/ 12980 w 21992"/>
              <a:gd name="T69" fmla="*/ 0 h 40"/>
              <a:gd name="T70" fmla="*/ 13580 w 21992"/>
              <a:gd name="T71" fmla="*/ 40 h 40"/>
              <a:gd name="T72" fmla="*/ 13940 w 21992"/>
              <a:gd name="T73" fmla="*/ 0 h 40"/>
              <a:gd name="T74" fmla="*/ 14180 w 21992"/>
              <a:gd name="T75" fmla="*/ 40 h 40"/>
              <a:gd name="T76" fmla="*/ 14780 w 21992"/>
              <a:gd name="T77" fmla="*/ 0 h 40"/>
              <a:gd name="T78" fmla="*/ 14880 w 21992"/>
              <a:gd name="T79" fmla="*/ 20 h 40"/>
              <a:gd name="T80" fmla="*/ 15520 w 21992"/>
              <a:gd name="T81" fmla="*/ 20 h 40"/>
              <a:gd name="T82" fmla="*/ 15620 w 21992"/>
              <a:gd name="T83" fmla="*/ 0 h 40"/>
              <a:gd name="T84" fmla="*/ 16220 w 21992"/>
              <a:gd name="T85" fmla="*/ 40 h 40"/>
              <a:gd name="T86" fmla="*/ 16580 w 21992"/>
              <a:gd name="T87" fmla="*/ 0 h 40"/>
              <a:gd name="T88" fmla="*/ 16820 w 21992"/>
              <a:gd name="T89" fmla="*/ 40 h 40"/>
              <a:gd name="T90" fmla="*/ 17420 w 21992"/>
              <a:gd name="T91" fmla="*/ 0 h 40"/>
              <a:gd name="T92" fmla="*/ 17520 w 21992"/>
              <a:gd name="T93" fmla="*/ 20 h 40"/>
              <a:gd name="T94" fmla="*/ 18160 w 21992"/>
              <a:gd name="T95" fmla="*/ 20 h 40"/>
              <a:gd name="T96" fmla="*/ 18260 w 21992"/>
              <a:gd name="T97" fmla="*/ 0 h 40"/>
              <a:gd name="T98" fmla="*/ 18860 w 21992"/>
              <a:gd name="T99" fmla="*/ 40 h 40"/>
              <a:gd name="T100" fmla="*/ 19220 w 21992"/>
              <a:gd name="T101" fmla="*/ 0 h 40"/>
              <a:gd name="T102" fmla="*/ 19460 w 21992"/>
              <a:gd name="T103" fmla="*/ 40 h 40"/>
              <a:gd name="T104" fmla="*/ 20060 w 21992"/>
              <a:gd name="T105" fmla="*/ 0 h 40"/>
              <a:gd name="T106" fmla="*/ 20160 w 21992"/>
              <a:gd name="T107" fmla="*/ 20 h 40"/>
              <a:gd name="T108" fmla="*/ 20800 w 21992"/>
              <a:gd name="T109" fmla="*/ 20 h 40"/>
              <a:gd name="T110" fmla="*/ 20900 w 21992"/>
              <a:gd name="T111" fmla="*/ 0 h 40"/>
              <a:gd name="T112" fmla="*/ 21500 w 21992"/>
              <a:gd name="T113" fmla="*/ 40 h 40"/>
              <a:gd name="T114" fmla="*/ 21860 w 21992"/>
              <a:gd name="T11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992" h="40">
                <a:moveTo>
                  <a:pt x="20" y="0"/>
                </a:moveTo>
                <a:lnTo>
                  <a:pt x="140" y="0"/>
                </a:lnTo>
                <a:cubicBezTo>
                  <a:pt x="152" y="0"/>
                  <a:pt x="160" y="9"/>
                  <a:pt x="160" y="20"/>
                </a:cubicBezTo>
                <a:cubicBezTo>
                  <a:pt x="160" y="31"/>
                  <a:pt x="152" y="40"/>
                  <a:pt x="140" y="40"/>
                </a:cubicBezTo>
                <a:lnTo>
                  <a:pt x="20" y="40"/>
                </a:lnTo>
                <a:cubicBezTo>
                  <a:pt x="9" y="40"/>
                  <a:pt x="0" y="31"/>
                  <a:pt x="0" y="20"/>
                </a:cubicBezTo>
                <a:cubicBezTo>
                  <a:pt x="0" y="9"/>
                  <a:pt x="9" y="0"/>
                  <a:pt x="20" y="0"/>
                </a:cubicBezTo>
                <a:close/>
                <a:moveTo>
                  <a:pt x="260" y="0"/>
                </a:moveTo>
                <a:lnTo>
                  <a:pt x="380" y="0"/>
                </a:lnTo>
                <a:cubicBezTo>
                  <a:pt x="392" y="0"/>
                  <a:pt x="400" y="9"/>
                  <a:pt x="400" y="20"/>
                </a:cubicBezTo>
                <a:cubicBezTo>
                  <a:pt x="400" y="31"/>
                  <a:pt x="392" y="40"/>
                  <a:pt x="380" y="40"/>
                </a:cubicBezTo>
                <a:lnTo>
                  <a:pt x="260" y="40"/>
                </a:lnTo>
                <a:cubicBezTo>
                  <a:pt x="249" y="40"/>
                  <a:pt x="240" y="31"/>
                  <a:pt x="240" y="20"/>
                </a:cubicBezTo>
                <a:cubicBezTo>
                  <a:pt x="240" y="9"/>
                  <a:pt x="249" y="0"/>
                  <a:pt x="260" y="0"/>
                </a:cubicBezTo>
                <a:close/>
                <a:moveTo>
                  <a:pt x="500" y="0"/>
                </a:moveTo>
                <a:lnTo>
                  <a:pt x="620" y="0"/>
                </a:lnTo>
                <a:cubicBezTo>
                  <a:pt x="632" y="0"/>
                  <a:pt x="640" y="9"/>
                  <a:pt x="640" y="20"/>
                </a:cubicBezTo>
                <a:cubicBezTo>
                  <a:pt x="640" y="31"/>
                  <a:pt x="632" y="40"/>
                  <a:pt x="620" y="40"/>
                </a:cubicBezTo>
                <a:lnTo>
                  <a:pt x="500" y="40"/>
                </a:lnTo>
                <a:cubicBezTo>
                  <a:pt x="489" y="40"/>
                  <a:pt x="480" y="31"/>
                  <a:pt x="480" y="20"/>
                </a:cubicBezTo>
                <a:cubicBezTo>
                  <a:pt x="480" y="9"/>
                  <a:pt x="489" y="0"/>
                  <a:pt x="500" y="0"/>
                </a:cubicBezTo>
                <a:close/>
                <a:moveTo>
                  <a:pt x="740" y="0"/>
                </a:moveTo>
                <a:lnTo>
                  <a:pt x="860" y="0"/>
                </a:lnTo>
                <a:cubicBezTo>
                  <a:pt x="872" y="0"/>
                  <a:pt x="880" y="9"/>
                  <a:pt x="880" y="20"/>
                </a:cubicBezTo>
                <a:cubicBezTo>
                  <a:pt x="880" y="31"/>
                  <a:pt x="872" y="40"/>
                  <a:pt x="860" y="40"/>
                </a:cubicBezTo>
                <a:lnTo>
                  <a:pt x="740" y="40"/>
                </a:lnTo>
                <a:cubicBezTo>
                  <a:pt x="729" y="40"/>
                  <a:pt x="720" y="31"/>
                  <a:pt x="720" y="20"/>
                </a:cubicBezTo>
                <a:cubicBezTo>
                  <a:pt x="720" y="9"/>
                  <a:pt x="729" y="0"/>
                  <a:pt x="740" y="0"/>
                </a:cubicBezTo>
                <a:close/>
                <a:moveTo>
                  <a:pt x="980" y="0"/>
                </a:moveTo>
                <a:lnTo>
                  <a:pt x="1100" y="0"/>
                </a:lnTo>
                <a:cubicBezTo>
                  <a:pt x="1112" y="0"/>
                  <a:pt x="1120" y="9"/>
                  <a:pt x="1120" y="20"/>
                </a:cubicBezTo>
                <a:cubicBezTo>
                  <a:pt x="1120" y="31"/>
                  <a:pt x="1112" y="40"/>
                  <a:pt x="1100" y="40"/>
                </a:cubicBezTo>
                <a:lnTo>
                  <a:pt x="980" y="40"/>
                </a:lnTo>
                <a:cubicBezTo>
                  <a:pt x="969" y="40"/>
                  <a:pt x="960" y="31"/>
                  <a:pt x="960" y="20"/>
                </a:cubicBezTo>
                <a:cubicBezTo>
                  <a:pt x="960" y="9"/>
                  <a:pt x="969" y="0"/>
                  <a:pt x="980" y="0"/>
                </a:cubicBezTo>
                <a:close/>
                <a:moveTo>
                  <a:pt x="1220" y="0"/>
                </a:moveTo>
                <a:lnTo>
                  <a:pt x="1340" y="0"/>
                </a:lnTo>
                <a:cubicBezTo>
                  <a:pt x="1352" y="0"/>
                  <a:pt x="1360" y="9"/>
                  <a:pt x="1360" y="20"/>
                </a:cubicBezTo>
                <a:cubicBezTo>
                  <a:pt x="1360" y="31"/>
                  <a:pt x="1352" y="40"/>
                  <a:pt x="1340" y="40"/>
                </a:cubicBezTo>
                <a:lnTo>
                  <a:pt x="1220" y="40"/>
                </a:lnTo>
                <a:cubicBezTo>
                  <a:pt x="1209" y="40"/>
                  <a:pt x="1200" y="31"/>
                  <a:pt x="1200" y="20"/>
                </a:cubicBezTo>
                <a:cubicBezTo>
                  <a:pt x="1200" y="9"/>
                  <a:pt x="1209" y="0"/>
                  <a:pt x="1220" y="0"/>
                </a:cubicBezTo>
                <a:close/>
                <a:moveTo>
                  <a:pt x="1460" y="0"/>
                </a:moveTo>
                <a:lnTo>
                  <a:pt x="1580" y="0"/>
                </a:lnTo>
                <a:cubicBezTo>
                  <a:pt x="1592" y="0"/>
                  <a:pt x="1600" y="9"/>
                  <a:pt x="1600" y="20"/>
                </a:cubicBezTo>
                <a:cubicBezTo>
                  <a:pt x="1600" y="31"/>
                  <a:pt x="1592" y="40"/>
                  <a:pt x="1580" y="40"/>
                </a:cubicBezTo>
                <a:lnTo>
                  <a:pt x="1460" y="40"/>
                </a:lnTo>
                <a:cubicBezTo>
                  <a:pt x="1449" y="40"/>
                  <a:pt x="1440" y="31"/>
                  <a:pt x="1440" y="20"/>
                </a:cubicBezTo>
                <a:cubicBezTo>
                  <a:pt x="1440" y="9"/>
                  <a:pt x="1449" y="0"/>
                  <a:pt x="1460" y="0"/>
                </a:cubicBezTo>
                <a:close/>
                <a:moveTo>
                  <a:pt x="1700" y="0"/>
                </a:moveTo>
                <a:lnTo>
                  <a:pt x="1820" y="0"/>
                </a:lnTo>
                <a:cubicBezTo>
                  <a:pt x="1832" y="0"/>
                  <a:pt x="1840" y="9"/>
                  <a:pt x="1840" y="20"/>
                </a:cubicBezTo>
                <a:cubicBezTo>
                  <a:pt x="1840" y="31"/>
                  <a:pt x="1832" y="40"/>
                  <a:pt x="1820" y="40"/>
                </a:cubicBezTo>
                <a:lnTo>
                  <a:pt x="1700" y="40"/>
                </a:lnTo>
                <a:cubicBezTo>
                  <a:pt x="1689" y="40"/>
                  <a:pt x="1680" y="31"/>
                  <a:pt x="1680" y="20"/>
                </a:cubicBezTo>
                <a:cubicBezTo>
                  <a:pt x="1680" y="9"/>
                  <a:pt x="1689" y="0"/>
                  <a:pt x="1700" y="0"/>
                </a:cubicBezTo>
                <a:close/>
                <a:moveTo>
                  <a:pt x="1940" y="0"/>
                </a:moveTo>
                <a:lnTo>
                  <a:pt x="2060" y="0"/>
                </a:lnTo>
                <a:cubicBezTo>
                  <a:pt x="2072" y="0"/>
                  <a:pt x="2080" y="9"/>
                  <a:pt x="2080" y="20"/>
                </a:cubicBezTo>
                <a:cubicBezTo>
                  <a:pt x="2080" y="31"/>
                  <a:pt x="2072" y="40"/>
                  <a:pt x="2060" y="40"/>
                </a:cubicBezTo>
                <a:lnTo>
                  <a:pt x="1940" y="40"/>
                </a:lnTo>
                <a:cubicBezTo>
                  <a:pt x="1929" y="40"/>
                  <a:pt x="1920" y="31"/>
                  <a:pt x="1920" y="20"/>
                </a:cubicBezTo>
                <a:cubicBezTo>
                  <a:pt x="1920" y="9"/>
                  <a:pt x="1929" y="0"/>
                  <a:pt x="1940" y="0"/>
                </a:cubicBezTo>
                <a:close/>
                <a:moveTo>
                  <a:pt x="2180" y="0"/>
                </a:moveTo>
                <a:lnTo>
                  <a:pt x="2300" y="0"/>
                </a:lnTo>
                <a:cubicBezTo>
                  <a:pt x="2312" y="0"/>
                  <a:pt x="2320" y="9"/>
                  <a:pt x="2320" y="20"/>
                </a:cubicBezTo>
                <a:cubicBezTo>
                  <a:pt x="2320" y="31"/>
                  <a:pt x="2312" y="40"/>
                  <a:pt x="2300" y="40"/>
                </a:cubicBezTo>
                <a:lnTo>
                  <a:pt x="2180" y="40"/>
                </a:lnTo>
                <a:cubicBezTo>
                  <a:pt x="2169" y="40"/>
                  <a:pt x="2160" y="31"/>
                  <a:pt x="2160" y="20"/>
                </a:cubicBezTo>
                <a:cubicBezTo>
                  <a:pt x="2160" y="9"/>
                  <a:pt x="2169" y="0"/>
                  <a:pt x="2180" y="0"/>
                </a:cubicBezTo>
                <a:close/>
                <a:moveTo>
                  <a:pt x="2420" y="0"/>
                </a:moveTo>
                <a:lnTo>
                  <a:pt x="2540" y="0"/>
                </a:lnTo>
                <a:cubicBezTo>
                  <a:pt x="2552" y="0"/>
                  <a:pt x="2560" y="9"/>
                  <a:pt x="2560" y="20"/>
                </a:cubicBezTo>
                <a:cubicBezTo>
                  <a:pt x="2560" y="31"/>
                  <a:pt x="2552" y="40"/>
                  <a:pt x="2540" y="40"/>
                </a:cubicBezTo>
                <a:lnTo>
                  <a:pt x="2420" y="40"/>
                </a:lnTo>
                <a:cubicBezTo>
                  <a:pt x="2409" y="40"/>
                  <a:pt x="2400" y="31"/>
                  <a:pt x="2400" y="20"/>
                </a:cubicBezTo>
                <a:cubicBezTo>
                  <a:pt x="2400" y="9"/>
                  <a:pt x="2409" y="0"/>
                  <a:pt x="2420" y="0"/>
                </a:cubicBezTo>
                <a:close/>
                <a:moveTo>
                  <a:pt x="2660" y="0"/>
                </a:moveTo>
                <a:lnTo>
                  <a:pt x="2780" y="0"/>
                </a:lnTo>
                <a:cubicBezTo>
                  <a:pt x="2792" y="0"/>
                  <a:pt x="2800" y="9"/>
                  <a:pt x="2800" y="20"/>
                </a:cubicBezTo>
                <a:cubicBezTo>
                  <a:pt x="2800" y="31"/>
                  <a:pt x="2792" y="40"/>
                  <a:pt x="2780" y="40"/>
                </a:cubicBezTo>
                <a:lnTo>
                  <a:pt x="2660" y="40"/>
                </a:lnTo>
                <a:cubicBezTo>
                  <a:pt x="2649" y="40"/>
                  <a:pt x="2640" y="31"/>
                  <a:pt x="2640" y="20"/>
                </a:cubicBezTo>
                <a:cubicBezTo>
                  <a:pt x="2640" y="9"/>
                  <a:pt x="2649" y="0"/>
                  <a:pt x="2660" y="0"/>
                </a:cubicBezTo>
                <a:close/>
                <a:moveTo>
                  <a:pt x="2900" y="0"/>
                </a:moveTo>
                <a:lnTo>
                  <a:pt x="3020" y="0"/>
                </a:lnTo>
                <a:cubicBezTo>
                  <a:pt x="3032" y="0"/>
                  <a:pt x="3040" y="9"/>
                  <a:pt x="3040" y="20"/>
                </a:cubicBezTo>
                <a:cubicBezTo>
                  <a:pt x="3040" y="31"/>
                  <a:pt x="3032" y="40"/>
                  <a:pt x="3020" y="40"/>
                </a:cubicBezTo>
                <a:lnTo>
                  <a:pt x="2900" y="40"/>
                </a:lnTo>
                <a:cubicBezTo>
                  <a:pt x="2889" y="40"/>
                  <a:pt x="2880" y="31"/>
                  <a:pt x="2880" y="20"/>
                </a:cubicBezTo>
                <a:cubicBezTo>
                  <a:pt x="2880" y="9"/>
                  <a:pt x="2889" y="0"/>
                  <a:pt x="2900" y="0"/>
                </a:cubicBezTo>
                <a:close/>
                <a:moveTo>
                  <a:pt x="3140" y="0"/>
                </a:moveTo>
                <a:lnTo>
                  <a:pt x="3260" y="0"/>
                </a:lnTo>
                <a:cubicBezTo>
                  <a:pt x="3272" y="0"/>
                  <a:pt x="3280" y="9"/>
                  <a:pt x="3280" y="20"/>
                </a:cubicBezTo>
                <a:cubicBezTo>
                  <a:pt x="3280" y="31"/>
                  <a:pt x="3272" y="40"/>
                  <a:pt x="3260" y="40"/>
                </a:cubicBezTo>
                <a:lnTo>
                  <a:pt x="3140" y="40"/>
                </a:lnTo>
                <a:cubicBezTo>
                  <a:pt x="3129" y="40"/>
                  <a:pt x="3120" y="31"/>
                  <a:pt x="3120" y="20"/>
                </a:cubicBezTo>
                <a:cubicBezTo>
                  <a:pt x="3120" y="9"/>
                  <a:pt x="3129" y="0"/>
                  <a:pt x="3140" y="0"/>
                </a:cubicBezTo>
                <a:close/>
                <a:moveTo>
                  <a:pt x="3380" y="0"/>
                </a:moveTo>
                <a:lnTo>
                  <a:pt x="3500" y="0"/>
                </a:lnTo>
                <a:cubicBezTo>
                  <a:pt x="3512" y="0"/>
                  <a:pt x="3520" y="9"/>
                  <a:pt x="3520" y="20"/>
                </a:cubicBezTo>
                <a:cubicBezTo>
                  <a:pt x="3520" y="31"/>
                  <a:pt x="3512" y="40"/>
                  <a:pt x="3500" y="40"/>
                </a:cubicBezTo>
                <a:lnTo>
                  <a:pt x="3380" y="40"/>
                </a:lnTo>
                <a:cubicBezTo>
                  <a:pt x="3369" y="40"/>
                  <a:pt x="3360" y="31"/>
                  <a:pt x="3360" y="20"/>
                </a:cubicBezTo>
                <a:cubicBezTo>
                  <a:pt x="3360" y="9"/>
                  <a:pt x="3369" y="0"/>
                  <a:pt x="3380" y="0"/>
                </a:cubicBezTo>
                <a:close/>
                <a:moveTo>
                  <a:pt x="3620" y="0"/>
                </a:moveTo>
                <a:lnTo>
                  <a:pt x="3740" y="0"/>
                </a:lnTo>
                <a:cubicBezTo>
                  <a:pt x="3752" y="0"/>
                  <a:pt x="3760" y="9"/>
                  <a:pt x="3760" y="20"/>
                </a:cubicBezTo>
                <a:cubicBezTo>
                  <a:pt x="3760" y="31"/>
                  <a:pt x="3752" y="40"/>
                  <a:pt x="3740" y="40"/>
                </a:cubicBezTo>
                <a:lnTo>
                  <a:pt x="3620" y="40"/>
                </a:lnTo>
                <a:cubicBezTo>
                  <a:pt x="3609" y="40"/>
                  <a:pt x="3600" y="31"/>
                  <a:pt x="3600" y="20"/>
                </a:cubicBezTo>
                <a:cubicBezTo>
                  <a:pt x="3600" y="9"/>
                  <a:pt x="3609" y="0"/>
                  <a:pt x="3620" y="0"/>
                </a:cubicBezTo>
                <a:close/>
                <a:moveTo>
                  <a:pt x="3860" y="0"/>
                </a:moveTo>
                <a:lnTo>
                  <a:pt x="3980" y="0"/>
                </a:lnTo>
                <a:cubicBezTo>
                  <a:pt x="3992" y="0"/>
                  <a:pt x="4000" y="9"/>
                  <a:pt x="4000" y="20"/>
                </a:cubicBezTo>
                <a:cubicBezTo>
                  <a:pt x="4000" y="31"/>
                  <a:pt x="3992" y="40"/>
                  <a:pt x="3980" y="40"/>
                </a:cubicBezTo>
                <a:lnTo>
                  <a:pt x="3860" y="40"/>
                </a:lnTo>
                <a:cubicBezTo>
                  <a:pt x="3849" y="40"/>
                  <a:pt x="3840" y="31"/>
                  <a:pt x="3840" y="20"/>
                </a:cubicBezTo>
                <a:cubicBezTo>
                  <a:pt x="3840" y="9"/>
                  <a:pt x="3849" y="0"/>
                  <a:pt x="3860" y="0"/>
                </a:cubicBezTo>
                <a:close/>
                <a:moveTo>
                  <a:pt x="4100" y="0"/>
                </a:moveTo>
                <a:lnTo>
                  <a:pt x="4220" y="0"/>
                </a:lnTo>
                <a:cubicBezTo>
                  <a:pt x="4232" y="0"/>
                  <a:pt x="4240" y="9"/>
                  <a:pt x="4240" y="20"/>
                </a:cubicBezTo>
                <a:cubicBezTo>
                  <a:pt x="4240" y="31"/>
                  <a:pt x="4232" y="40"/>
                  <a:pt x="4220" y="40"/>
                </a:cubicBezTo>
                <a:lnTo>
                  <a:pt x="4100" y="40"/>
                </a:lnTo>
                <a:cubicBezTo>
                  <a:pt x="4089" y="40"/>
                  <a:pt x="4080" y="31"/>
                  <a:pt x="4080" y="20"/>
                </a:cubicBezTo>
                <a:cubicBezTo>
                  <a:pt x="4080" y="9"/>
                  <a:pt x="4089" y="0"/>
                  <a:pt x="4100" y="0"/>
                </a:cubicBezTo>
                <a:close/>
                <a:moveTo>
                  <a:pt x="4340" y="0"/>
                </a:moveTo>
                <a:lnTo>
                  <a:pt x="4460" y="0"/>
                </a:lnTo>
                <a:cubicBezTo>
                  <a:pt x="4472" y="0"/>
                  <a:pt x="4480" y="9"/>
                  <a:pt x="4480" y="20"/>
                </a:cubicBezTo>
                <a:cubicBezTo>
                  <a:pt x="4480" y="31"/>
                  <a:pt x="4472" y="40"/>
                  <a:pt x="4460" y="40"/>
                </a:cubicBezTo>
                <a:lnTo>
                  <a:pt x="4340" y="40"/>
                </a:lnTo>
                <a:cubicBezTo>
                  <a:pt x="4329" y="40"/>
                  <a:pt x="4320" y="31"/>
                  <a:pt x="4320" y="20"/>
                </a:cubicBezTo>
                <a:cubicBezTo>
                  <a:pt x="4320" y="9"/>
                  <a:pt x="4329" y="0"/>
                  <a:pt x="4340" y="0"/>
                </a:cubicBezTo>
                <a:close/>
                <a:moveTo>
                  <a:pt x="4580" y="0"/>
                </a:moveTo>
                <a:lnTo>
                  <a:pt x="4700" y="0"/>
                </a:lnTo>
                <a:cubicBezTo>
                  <a:pt x="4712" y="0"/>
                  <a:pt x="4720" y="9"/>
                  <a:pt x="4720" y="20"/>
                </a:cubicBezTo>
                <a:cubicBezTo>
                  <a:pt x="4720" y="31"/>
                  <a:pt x="4712" y="40"/>
                  <a:pt x="4700" y="40"/>
                </a:cubicBezTo>
                <a:lnTo>
                  <a:pt x="4580" y="40"/>
                </a:lnTo>
                <a:cubicBezTo>
                  <a:pt x="4569" y="40"/>
                  <a:pt x="4560" y="31"/>
                  <a:pt x="4560" y="20"/>
                </a:cubicBezTo>
                <a:cubicBezTo>
                  <a:pt x="4560" y="9"/>
                  <a:pt x="4569" y="0"/>
                  <a:pt x="4580" y="0"/>
                </a:cubicBezTo>
                <a:close/>
                <a:moveTo>
                  <a:pt x="4820" y="0"/>
                </a:moveTo>
                <a:lnTo>
                  <a:pt x="4940" y="0"/>
                </a:lnTo>
                <a:cubicBezTo>
                  <a:pt x="4952" y="0"/>
                  <a:pt x="4960" y="9"/>
                  <a:pt x="4960" y="20"/>
                </a:cubicBezTo>
                <a:cubicBezTo>
                  <a:pt x="4960" y="31"/>
                  <a:pt x="4952" y="40"/>
                  <a:pt x="4940" y="40"/>
                </a:cubicBezTo>
                <a:lnTo>
                  <a:pt x="4820" y="40"/>
                </a:lnTo>
                <a:cubicBezTo>
                  <a:pt x="4809" y="40"/>
                  <a:pt x="4800" y="31"/>
                  <a:pt x="4800" y="20"/>
                </a:cubicBezTo>
                <a:cubicBezTo>
                  <a:pt x="4800" y="9"/>
                  <a:pt x="4809" y="0"/>
                  <a:pt x="4820" y="0"/>
                </a:cubicBezTo>
                <a:close/>
                <a:moveTo>
                  <a:pt x="5060" y="0"/>
                </a:moveTo>
                <a:lnTo>
                  <a:pt x="5180" y="0"/>
                </a:lnTo>
                <a:cubicBezTo>
                  <a:pt x="5192" y="0"/>
                  <a:pt x="5200" y="9"/>
                  <a:pt x="5200" y="20"/>
                </a:cubicBezTo>
                <a:cubicBezTo>
                  <a:pt x="5200" y="31"/>
                  <a:pt x="5192" y="40"/>
                  <a:pt x="5180" y="40"/>
                </a:cubicBezTo>
                <a:lnTo>
                  <a:pt x="5060" y="40"/>
                </a:lnTo>
                <a:cubicBezTo>
                  <a:pt x="5049" y="40"/>
                  <a:pt x="5040" y="31"/>
                  <a:pt x="5040" y="20"/>
                </a:cubicBezTo>
                <a:cubicBezTo>
                  <a:pt x="5040" y="9"/>
                  <a:pt x="5049" y="0"/>
                  <a:pt x="5060" y="0"/>
                </a:cubicBezTo>
                <a:close/>
                <a:moveTo>
                  <a:pt x="5300" y="0"/>
                </a:moveTo>
                <a:lnTo>
                  <a:pt x="5420" y="0"/>
                </a:lnTo>
                <a:cubicBezTo>
                  <a:pt x="5432" y="0"/>
                  <a:pt x="5440" y="9"/>
                  <a:pt x="5440" y="20"/>
                </a:cubicBezTo>
                <a:cubicBezTo>
                  <a:pt x="5440" y="31"/>
                  <a:pt x="5432" y="40"/>
                  <a:pt x="5420" y="40"/>
                </a:cubicBezTo>
                <a:lnTo>
                  <a:pt x="5300" y="40"/>
                </a:lnTo>
                <a:cubicBezTo>
                  <a:pt x="5289" y="40"/>
                  <a:pt x="5280" y="31"/>
                  <a:pt x="5280" y="20"/>
                </a:cubicBezTo>
                <a:cubicBezTo>
                  <a:pt x="5280" y="9"/>
                  <a:pt x="5289" y="0"/>
                  <a:pt x="5300" y="0"/>
                </a:cubicBezTo>
                <a:close/>
                <a:moveTo>
                  <a:pt x="5540" y="0"/>
                </a:moveTo>
                <a:lnTo>
                  <a:pt x="5660" y="0"/>
                </a:lnTo>
                <a:cubicBezTo>
                  <a:pt x="5672" y="0"/>
                  <a:pt x="5680" y="9"/>
                  <a:pt x="5680" y="20"/>
                </a:cubicBezTo>
                <a:cubicBezTo>
                  <a:pt x="5680" y="31"/>
                  <a:pt x="5672" y="40"/>
                  <a:pt x="5660" y="40"/>
                </a:cubicBezTo>
                <a:lnTo>
                  <a:pt x="5540" y="40"/>
                </a:lnTo>
                <a:cubicBezTo>
                  <a:pt x="5529" y="40"/>
                  <a:pt x="5520" y="31"/>
                  <a:pt x="5520" y="20"/>
                </a:cubicBezTo>
                <a:cubicBezTo>
                  <a:pt x="5520" y="9"/>
                  <a:pt x="5529" y="0"/>
                  <a:pt x="5540" y="0"/>
                </a:cubicBezTo>
                <a:close/>
                <a:moveTo>
                  <a:pt x="5780" y="0"/>
                </a:moveTo>
                <a:lnTo>
                  <a:pt x="5900" y="0"/>
                </a:lnTo>
                <a:cubicBezTo>
                  <a:pt x="5912" y="0"/>
                  <a:pt x="5920" y="9"/>
                  <a:pt x="5920" y="20"/>
                </a:cubicBezTo>
                <a:cubicBezTo>
                  <a:pt x="5920" y="31"/>
                  <a:pt x="5912" y="40"/>
                  <a:pt x="5900" y="40"/>
                </a:cubicBezTo>
                <a:lnTo>
                  <a:pt x="5780" y="40"/>
                </a:lnTo>
                <a:cubicBezTo>
                  <a:pt x="5769" y="40"/>
                  <a:pt x="5760" y="31"/>
                  <a:pt x="5760" y="20"/>
                </a:cubicBezTo>
                <a:cubicBezTo>
                  <a:pt x="5760" y="9"/>
                  <a:pt x="5769" y="0"/>
                  <a:pt x="5780" y="0"/>
                </a:cubicBezTo>
                <a:close/>
                <a:moveTo>
                  <a:pt x="6020" y="0"/>
                </a:moveTo>
                <a:lnTo>
                  <a:pt x="6140" y="0"/>
                </a:lnTo>
                <a:cubicBezTo>
                  <a:pt x="6152" y="0"/>
                  <a:pt x="6160" y="9"/>
                  <a:pt x="6160" y="20"/>
                </a:cubicBezTo>
                <a:cubicBezTo>
                  <a:pt x="6160" y="31"/>
                  <a:pt x="6152" y="40"/>
                  <a:pt x="6140" y="40"/>
                </a:cubicBezTo>
                <a:lnTo>
                  <a:pt x="6020" y="40"/>
                </a:lnTo>
                <a:cubicBezTo>
                  <a:pt x="6009" y="40"/>
                  <a:pt x="6000" y="31"/>
                  <a:pt x="6000" y="20"/>
                </a:cubicBezTo>
                <a:cubicBezTo>
                  <a:pt x="6000" y="9"/>
                  <a:pt x="6009" y="0"/>
                  <a:pt x="6020" y="0"/>
                </a:cubicBezTo>
                <a:close/>
                <a:moveTo>
                  <a:pt x="6260" y="0"/>
                </a:moveTo>
                <a:lnTo>
                  <a:pt x="6380" y="0"/>
                </a:lnTo>
                <a:cubicBezTo>
                  <a:pt x="6392" y="0"/>
                  <a:pt x="6400" y="9"/>
                  <a:pt x="6400" y="20"/>
                </a:cubicBezTo>
                <a:cubicBezTo>
                  <a:pt x="6400" y="31"/>
                  <a:pt x="6392" y="40"/>
                  <a:pt x="6380" y="40"/>
                </a:cubicBezTo>
                <a:lnTo>
                  <a:pt x="6260" y="40"/>
                </a:lnTo>
                <a:cubicBezTo>
                  <a:pt x="6249" y="40"/>
                  <a:pt x="6240" y="31"/>
                  <a:pt x="6240" y="20"/>
                </a:cubicBezTo>
                <a:cubicBezTo>
                  <a:pt x="6240" y="9"/>
                  <a:pt x="6249" y="0"/>
                  <a:pt x="6260" y="0"/>
                </a:cubicBezTo>
                <a:close/>
                <a:moveTo>
                  <a:pt x="6500" y="0"/>
                </a:moveTo>
                <a:lnTo>
                  <a:pt x="6620" y="0"/>
                </a:lnTo>
                <a:cubicBezTo>
                  <a:pt x="6632" y="0"/>
                  <a:pt x="6640" y="9"/>
                  <a:pt x="6640" y="20"/>
                </a:cubicBezTo>
                <a:cubicBezTo>
                  <a:pt x="6640" y="31"/>
                  <a:pt x="6632" y="40"/>
                  <a:pt x="6620" y="40"/>
                </a:cubicBezTo>
                <a:lnTo>
                  <a:pt x="6500" y="40"/>
                </a:lnTo>
                <a:cubicBezTo>
                  <a:pt x="6489" y="40"/>
                  <a:pt x="6480" y="31"/>
                  <a:pt x="6480" y="20"/>
                </a:cubicBezTo>
                <a:cubicBezTo>
                  <a:pt x="6480" y="9"/>
                  <a:pt x="6489" y="0"/>
                  <a:pt x="6500" y="0"/>
                </a:cubicBezTo>
                <a:close/>
                <a:moveTo>
                  <a:pt x="6740" y="0"/>
                </a:moveTo>
                <a:lnTo>
                  <a:pt x="6860" y="0"/>
                </a:lnTo>
                <a:cubicBezTo>
                  <a:pt x="6872" y="0"/>
                  <a:pt x="6880" y="9"/>
                  <a:pt x="6880" y="20"/>
                </a:cubicBezTo>
                <a:cubicBezTo>
                  <a:pt x="6880" y="31"/>
                  <a:pt x="6872" y="40"/>
                  <a:pt x="6860" y="40"/>
                </a:cubicBezTo>
                <a:lnTo>
                  <a:pt x="6740" y="40"/>
                </a:lnTo>
                <a:cubicBezTo>
                  <a:pt x="6729" y="40"/>
                  <a:pt x="6720" y="31"/>
                  <a:pt x="6720" y="20"/>
                </a:cubicBezTo>
                <a:cubicBezTo>
                  <a:pt x="6720" y="9"/>
                  <a:pt x="6729" y="0"/>
                  <a:pt x="6740" y="0"/>
                </a:cubicBezTo>
                <a:close/>
                <a:moveTo>
                  <a:pt x="6980" y="0"/>
                </a:moveTo>
                <a:lnTo>
                  <a:pt x="7100" y="0"/>
                </a:lnTo>
                <a:cubicBezTo>
                  <a:pt x="7112" y="0"/>
                  <a:pt x="7120" y="9"/>
                  <a:pt x="7120" y="20"/>
                </a:cubicBezTo>
                <a:cubicBezTo>
                  <a:pt x="7120" y="31"/>
                  <a:pt x="7112" y="40"/>
                  <a:pt x="7100" y="40"/>
                </a:cubicBezTo>
                <a:lnTo>
                  <a:pt x="6980" y="40"/>
                </a:lnTo>
                <a:cubicBezTo>
                  <a:pt x="6969" y="40"/>
                  <a:pt x="6960" y="31"/>
                  <a:pt x="6960" y="20"/>
                </a:cubicBezTo>
                <a:cubicBezTo>
                  <a:pt x="6960" y="9"/>
                  <a:pt x="6969" y="0"/>
                  <a:pt x="6980" y="0"/>
                </a:cubicBezTo>
                <a:close/>
                <a:moveTo>
                  <a:pt x="7220" y="0"/>
                </a:moveTo>
                <a:lnTo>
                  <a:pt x="7340" y="0"/>
                </a:lnTo>
                <a:cubicBezTo>
                  <a:pt x="7352" y="0"/>
                  <a:pt x="7360" y="9"/>
                  <a:pt x="7360" y="20"/>
                </a:cubicBezTo>
                <a:cubicBezTo>
                  <a:pt x="7360" y="31"/>
                  <a:pt x="7352" y="40"/>
                  <a:pt x="7340" y="40"/>
                </a:cubicBezTo>
                <a:lnTo>
                  <a:pt x="7220" y="40"/>
                </a:lnTo>
                <a:cubicBezTo>
                  <a:pt x="7209" y="40"/>
                  <a:pt x="7200" y="31"/>
                  <a:pt x="7200" y="20"/>
                </a:cubicBezTo>
                <a:cubicBezTo>
                  <a:pt x="7200" y="9"/>
                  <a:pt x="7209" y="0"/>
                  <a:pt x="7220" y="0"/>
                </a:cubicBezTo>
                <a:close/>
                <a:moveTo>
                  <a:pt x="7460" y="0"/>
                </a:moveTo>
                <a:lnTo>
                  <a:pt x="7580" y="0"/>
                </a:lnTo>
                <a:cubicBezTo>
                  <a:pt x="7592" y="0"/>
                  <a:pt x="7600" y="9"/>
                  <a:pt x="7600" y="20"/>
                </a:cubicBezTo>
                <a:cubicBezTo>
                  <a:pt x="7600" y="31"/>
                  <a:pt x="7592" y="40"/>
                  <a:pt x="7580" y="40"/>
                </a:cubicBezTo>
                <a:lnTo>
                  <a:pt x="7460" y="40"/>
                </a:lnTo>
                <a:cubicBezTo>
                  <a:pt x="7449" y="40"/>
                  <a:pt x="7440" y="31"/>
                  <a:pt x="7440" y="20"/>
                </a:cubicBezTo>
                <a:cubicBezTo>
                  <a:pt x="7440" y="9"/>
                  <a:pt x="7449" y="0"/>
                  <a:pt x="7460" y="0"/>
                </a:cubicBezTo>
                <a:close/>
                <a:moveTo>
                  <a:pt x="7700" y="0"/>
                </a:moveTo>
                <a:lnTo>
                  <a:pt x="7820" y="0"/>
                </a:lnTo>
                <a:cubicBezTo>
                  <a:pt x="7832" y="0"/>
                  <a:pt x="7840" y="9"/>
                  <a:pt x="7840" y="20"/>
                </a:cubicBezTo>
                <a:cubicBezTo>
                  <a:pt x="7840" y="31"/>
                  <a:pt x="7832" y="40"/>
                  <a:pt x="7820" y="40"/>
                </a:cubicBezTo>
                <a:lnTo>
                  <a:pt x="7700" y="40"/>
                </a:lnTo>
                <a:cubicBezTo>
                  <a:pt x="7689" y="40"/>
                  <a:pt x="7680" y="31"/>
                  <a:pt x="7680" y="20"/>
                </a:cubicBezTo>
                <a:cubicBezTo>
                  <a:pt x="7680" y="9"/>
                  <a:pt x="7689" y="0"/>
                  <a:pt x="7700" y="0"/>
                </a:cubicBezTo>
                <a:close/>
                <a:moveTo>
                  <a:pt x="7940" y="0"/>
                </a:moveTo>
                <a:lnTo>
                  <a:pt x="8060" y="0"/>
                </a:lnTo>
                <a:cubicBezTo>
                  <a:pt x="8072" y="0"/>
                  <a:pt x="8080" y="9"/>
                  <a:pt x="8080" y="20"/>
                </a:cubicBezTo>
                <a:cubicBezTo>
                  <a:pt x="8080" y="31"/>
                  <a:pt x="8072" y="40"/>
                  <a:pt x="8060" y="40"/>
                </a:cubicBezTo>
                <a:lnTo>
                  <a:pt x="7940" y="40"/>
                </a:lnTo>
                <a:cubicBezTo>
                  <a:pt x="7929" y="40"/>
                  <a:pt x="7920" y="31"/>
                  <a:pt x="7920" y="20"/>
                </a:cubicBezTo>
                <a:cubicBezTo>
                  <a:pt x="7920" y="9"/>
                  <a:pt x="7929" y="0"/>
                  <a:pt x="7940" y="0"/>
                </a:cubicBezTo>
                <a:close/>
                <a:moveTo>
                  <a:pt x="8180" y="0"/>
                </a:moveTo>
                <a:lnTo>
                  <a:pt x="8300" y="0"/>
                </a:lnTo>
                <a:cubicBezTo>
                  <a:pt x="8312" y="0"/>
                  <a:pt x="8320" y="9"/>
                  <a:pt x="8320" y="20"/>
                </a:cubicBezTo>
                <a:cubicBezTo>
                  <a:pt x="8320" y="31"/>
                  <a:pt x="8312" y="40"/>
                  <a:pt x="8300" y="40"/>
                </a:cubicBezTo>
                <a:lnTo>
                  <a:pt x="8180" y="40"/>
                </a:lnTo>
                <a:cubicBezTo>
                  <a:pt x="8169" y="40"/>
                  <a:pt x="8160" y="31"/>
                  <a:pt x="8160" y="20"/>
                </a:cubicBezTo>
                <a:cubicBezTo>
                  <a:pt x="8160" y="9"/>
                  <a:pt x="8169" y="0"/>
                  <a:pt x="8180" y="0"/>
                </a:cubicBezTo>
                <a:close/>
                <a:moveTo>
                  <a:pt x="8420" y="0"/>
                </a:moveTo>
                <a:lnTo>
                  <a:pt x="8540" y="0"/>
                </a:lnTo>
                <a:cubicBezTo>
                  <a:pt x="8552" y="0"/>
                  <a:pt x="8560" y="9"/>
                  <a:pt x="8560" y="20"/>
                </a:cubicBezTo>
                <a:cubicBezTo>
                  <a:pt x="8560" y="31"/>
                  <a:pt x="8552" y="40"/>
                  <a:pt x="8540" y="40"/>
                </a:cubicBezTo>
                <a:lnTo>
                  <a:pt x="8420" y="40"/>
                </a:lnTo>
                <a:cubicBezTo>
                  <a:pt x="8409" y="40"/>
                  <a:pt x="8400" y="31"/>
                  <a:pt x="8400" y="20"/>
                </a:cubicBezTo>
                <a:cubicBezTo>
                  <a:pt x="8400" y="9"/>
                  <a:pt x="8409" y="0"/>
                  <a:pt x="8420" y="0"/>
                </a:cubicBezTo>
                <a:close/>
                <a:moveTo>
                  <a:pt x="8660" y="0"/>
                </a:moveTo>
                <a:lnTo>
                  <a:pt x="8780" y="0"/>
                </a:lnTo>
                <a:cubicBezTo>
                  <a:pt x="8792" y="0"/>
                  <a:pt x="8800" y="9"/>
                  <a:pt x="8800" y="20"/>
                </a:cubicBezTo>
                <a:cubicBezTo>
                  <a:pt x="8800" y="31"/>
                  <a:pt x="8792" y="40"/>
                  <a:pt x="8780" y="40"/>
                </a:cubicBezTo>
                <a:lnTo>
                  <a:pt x="8660" y="40"/>
                </a:lnTo>
                <a:cubicBezTo>
                  <a:pt x="8649" y="40"/>
                  <a:pt x="8640" y="31"/>
                  <a:pt x="8640" y="20"/>
                </a:cubicBezTo>
                <a:cubicBezTo>
                  <a:pt x="8640" y="9"/>
                  <a:pt x="8649" y="0"/>
                  <a:pt x="8660" y="0"/>
                </a:cubicBezTo>
                <a:close/>
                <a:moveTo>
                  <a:pt x="8900" y="0"/>
                </a:moveTo>
                <a:lnTo>
                  <a:pt x="9020" y="0"/>
                </a:lnTo>
                <a:cubicBezTo>
                  <a:pt x="9032" y="0"/>
                  <a:pt x="9040" y="9"/>
                  <a:pt x="9040" y="20"/>
                </a:cubicBezTo>
                <a:cubicBezTo>
                  <a:pt x="9040" y="31"/>
                  <a:pt x="9032" y="40"/>
                  <a:pt x="9020" y="40"/>
                </a:cubicBezTo>
                <a:lnTo>
                  <a:pt x="8900" y="40"/>
                </a:lnTo>
                <a:cubicBezTo>
                  <a:pt x="8889" y="40"/>
                  <a:pt x="8880" y="31"/>
                  <a:pt x="8880" y="20"/>
                </a:cubicBezTo>
                <a:cubicBezTo>
                  <a:pt x="8880" y="9"/>
                  <a:pt x="8889" y="0"/>
                  <a:pt x="8900" y="0"/>
                </a:cubicBezTo>
                <a:close/>
                <a:moveTo>
                  <a:pt x="9140" y="0"/>
                </a:moveTo>
                <a:lnTo>
                  <a:pt x="9260" y="0"/>
                </a:lnTo>
                <a:cubicBezTo>
                  <a:pt x="9272" y="0"/>
                  <a:pt x="9280" y="9"/>
                  <a:pt x="9280" y="20"/>
                </a:cubicBezTo>
                <a:cubicBezTo>
                  <a:pt x="9280" y="31"/>
                  <a:pt x="9272" y="40"/>
                  <a:pt x="9260" y="40"/>
                </a:cubicBezTo>
                <a:lnTo>
                  <a:pt x="9140" y="40"/>
                </a:lnTo>
                <a:cubicBezTo>
                  <a:pt x="9129" y="40"/>
                  <a:pt x="9120" y="31"/>
                  <a:pt x="9120" y="20"/>
                </a:cubicBezTo>
                <a:cubicBezTo>
                  <a:pt x="9120" y="9"/>
                  <a:pt x="9129" y="0"/>
                  <a:pt x="9140" y="0"/>
                </a:cubicBezTo>
                <a:close/>
                <a:moveTo>
                  <a:pt x="9380" y="0"/>
                </a:moveTo>
                <a:lnTo>
                  <a:pt x="9500" y="0"/>
                </a:lnTo>
                <a:cubicBezTo>
                  <a:pt x="9512" y="0"/>
                  <a:pt x="9520" y="9"/>
                  <a:pt x="9520" y="20"/>
                </a:cubicBezTo>
                <a:cubicBezTo>
                  <a:pt x="9520" y="31"/>
                  <a:pt x="9512" y="40"/>
                  <a:pt x="9500" y="40"/>
                </a:cubicBezTo>
                <a:lnTo>
                  <a:pt x="9380" y="40"/>
                </a:lnTo>
                <a:cubicBezTo>
                  <a:pt x="9369" y="40"/>
                  <a:pt x="9360" y="31"/>
                  <a:pt x="9360" y="20"/>
                </a:cubicBezTo>
                <a:cubicBezTo>
                  <a:pt x="9360" y="9"/>
                  <a:pt x="9369" y="0"/>
                  <a:pt x="9380" y="0"/>
                </a:cubicBezTo>
                <a:close/>
                <a:moveTo>
                  <a:pt x="9620" y="0"/>
                </a:moveTo>
                <a:lnTo>
                  <a:pt x="9740" y="0"/>
                </a:lnTo>
                <a:cubicBezTo>
                  <a:pt x="9752" y="0"/>
                  <a:pt x="9760" y="9"/>
                  <a:pt x="9760" y="20"/>
                </a:cubicBezTo>
                <a:cubicBezTo>
                  <a:pt x="9760" y="31"/>
                  <a:pt x="9752" y="40"/>
                  <a:pt x="9740" y="40"/>
                </a:cubicBezTo>
                <a:lnTo>
                  <a:pt x="9620" y="40"/>
                </a:lnTo>
                <a:cubicBezTo>
                  <a:pt x="9609" y="40"/>
                  <a:pt x="9600" y="31"/>
                  <a:pt x="9600" y="20"/>
                </a:cubicBezTo>
                <a:cubicBezTo>
                  <a:pt x="9600" y="9"/>
                  <a:pt x="9609" y="0"/>
                  <a:pt x="9620" y="0"/>
                </a:cubicBezTo>
                <a:close/>
                <a:moveTo>
                  <a:pt x="9860" y="0"/>
                </a:moveTo>
                <a:lnTo>
                  <a:pt x="9980" y="0"/>
                </a:lnTo>
                <a:cubicBezTo>
                  <a:pt x="9992" y="0"/>
                  <a:pt x="10000" y="9"/>
                  <a:pt x="10000" y="20"/>
                </a:cubicBezTo>
                <a:cubicBezTo>
                  <a:pt x="10000" y="31"/>
                  <a:pt x="9992" y="40"/>
                  <a:pt x="9980" y="40"/>
                </a:cubicBezTo>
                <a:lnTo>
                  <a:pt x="9860" y="40"/>
                </a:lnTo>
                <a:cubicBezTo>
                  <a:pt x="9849" y="40"/>
                  <a:pt x="9840" y="31"/>
                  <a:pt x="9840" y="20"/>
                </a:cubicBezTo>
                <a:cubicBezTo>
                  <a:pt x="9840" y="9"/>
                  <a:pt x="9849" y="0"/>
                  <a:pt x="9860" y="0"/>
                </a:cubicBezTo>
                <a:close/>
                <a:moveTo>
                  <a:pt x="10100" y="0"/>
                </a:moveTo>
                <a:lnTo>
                  <a:pt x="10220" y="0"/>
                </a:lnTo>
                <a:cubicBezTo>
                  <a:pt x="10232" y="0"/>
                  <a:pt x="10240" y="9"/>
                  <a:pt x="10240" y="20"/>
                </a:cubicBezTo>
                <a:cubicBezTo>
                  <a:pt x="10240" y="31"/>
                  <a:pt x="10232" y="40"/>
                  <a:pt x="10220" y="40"/>
                </a:cubicBezTo>
                <a:lnTo>
                  <a:pt x="10100" y="40"/>
                </a:lnTo>
                <a:cubicBezTo>
                  <a:pt x="10089" y="40"/>
                  <a:pt x="10080" y="31"/>
                  <a:pt x="10080" y="20"/>
                </a:cubicBezTo>
                <a:cubicBezTo>
                  <a:pt x="10080" y="9"/>
                  <a:pt x="10089" y="0"/>
                  <a:pt x="10100" y="0"/>
                </a:cubicBezTo>
                <a:close/>
                <a:moveTo>
                  <a:pt x="10340" y="0"/>
                </a:moveTo>
                <a:lnTo>
                  <a:pt x="10460" y="0"/>
                </a:lnTo>
                <a:cubicBezTo>
                  <a:pt x="10472" y="0"/>
                  <a:pt x="10480" y="9"/>
                  <a:pt x="10480" y="20"/>
                </a:cubicBezTo>
                <a:cubicBezTo>
                  <a:pt x="10480" y="31"/>
                  <a:pt x="10472" y="40"/>
                  <a:pt x="10460" y="40"/>
                </a:cubicBezTo>
                <a:lnTo>
                  <a:pt x="10340" y="40"/>
                </a:lnTo>
                <a:cubicBezTo>
                  <a:pt x="10329" y="40"/>
                  <a:pt x="10320" y="31"/>
                  <a:pt x="10320" y="20"/>
                </a:cubicBezTo>
                <a:cubicBezTo>
                  <a:pt x="10320" y="9"/>
                  <a:pt x="10329" y="0"/>
                  <a:pt x="10340" y="0"/>
                </a:cubicBezTo>
                <a:close/>
                <a:moveTo>
                  <a:pt x="10580" y="0"/>
                </a:moveTo>
                <a:lnTo>
                  <a:pt x="10700" y="0"/>
                </a:lnTo>
                <a:cubicBezTo>
                  <a:pt x="10712" y="0"/>
                  <a:pt x="10720" y="9"/>
                  <a:pt x="10720" y="20"/>
                </a:cubicBezTo>
                <a:cubicBezTo>
                  <a:pt x="10720" y="31"/>
                  <a:pt x="10712" y="40"/>
                  <a:pt x="10700" y="40"/>
                </a:cubicBezTo>
                <a:lnTo>
                  <a:pt x="10580" y="40"/>
                </a:lnTo>
                <a:cubicBezTo>
                  <a:pt x="10569" y="40"/>
                  <a:pt x="10560" y="31"/>
                  <a:pt x="10560" y="20"/>
                </a:cubicBezTo>
                <a:cubicBezTo>
                  <a:pt x="10560" y="9"/>
                  <a:pt x="10569" y="0"/>
                  <a:pt x="10580" y="0"/>
                </a:cubicBezTo>
                <a:close/>
                <a:moveTo>
                  <a:pt x="10820" y="0"/>
                </a:moveTo>
                <a:lnTo>
                  <a:pt x="10940" y="0"/>
                </a:lnTo>
                <a:cubicBezTo>
                  <a:pt x="10952" y="0"/>
                  <a:pt x="10960" y="9"/>
                  <a:pt x="10960" y="20"/>
                </a:cubicBezTo>
                <a:cubicBezTo>
                  <a:pt x="10960" y="31"/>
                  <a:pt x="10952" y="40"/>
                  <a:pt x="10940" y="40"/>
                </a:cubicBezTo>
                <a:lnTo>
                  <a:pt x="10820" y="40"/>
                </a:lnTo>
                <a:cubicBezTo>
                  <a:pt x="10809" y="40"/>
                  <a:pt x="10800" y="31"/>
                  <a:pt x="10800" y="20"/>
                </a:cubicBezTo>
                <a:cubicBezTo>
                  <a:pt x="10800" y="9"/>
                  <a:pt x="10809" y="0"/>
                  <a:pt x="10820" y="0"/>
                </a:cubicBezTo>
                <a:close/>
                <a:moveTo>
                  <a:pt x="11060" y="0"/>
                </a:moveTo>
                <a:lnTo>
                  <a:pt x="11180" y="0"/>
                </a:lnTo>
                <a:cubicBezTo>
                  <a:pt x="11192" y="0"/>
                  <a:pt x="11200" y="9"/>
                  <a:pt x="11200" y="20"/>
                </a:cubicBezTo>
                <a:cubicBezTo>
                  <a:pt x="11200" y="31"/>
                  <a:pt x="11192" y="40"/>
                  <a:pt x="11180" y="40"/>
                </a:cubicBezTo>
                <a:lnTo>
                  <a:pt x="11060" y="40"/>
                </a:lnTo>
                <a:cubicBezTo>
                  <a:pt x="11049" y="40"/>
                  <a:pt x="11040" y="31"/>
                  <a:pt x="11040" y="20"/>
                </a:cubicBezTo>
                <a:cubicBezTo>
                  <a:pt x="11040" y="9"/>
                  <a:pt x="11049" y="0"/>
                  <a:pt x="11060" y="0"/>
                </a:cubicBezTo>
                <a:close/>
                <a:moveTo>
                  <a:pt x="11300" y="0"/>
                </a:moveTo>
                <a:lnTo>
                  <a:pt x="11420" y="0"/>
                </a:lnTo>
                <a:cubicBezTo>
                  <a:pt x="11432" y="0"/>
                  <a:pt x="11440" y="9"/>
                  <a:pt x="11440" y="20"/>
                </a:cubicBezTo>
                <a:cubicBezTo>
                  <a:pt x="11440" y="31"/>
                  <a:pt x="11432" y="40"/>
                  <a:pt x="11420" y="40"/>
                </a:cubicBezTo>
                <a:lnTo>
                  <a:pt x="11300" y="40"/>
                </a:lnTo>
                <a:cubicBezTo>
                  <a:pt x="11289" y="40"/>
                  <a:pt x="11280" y="31"/>
                  <a:pt x="11280" y="20"/>
                </a:cubicBezTo>
                <a:cubicBezTo>
                  <a:pt x="11280" y="9"/>
                  <a:pt x="11289" y="0"/>
                  <a:pt x="11300" y="0"/>
                </a:cubicBezTo>
                <a:close/>
                <a:moveTo>
                  <a:pt x="11540" y="0"/>
                </a:moveTo>
                <a:lnTo>
                  <a:pt x="11660" y="0"/>
                </a:lnTo>
                <a:cubicBezTo>
                  <a:pt x="11672" y="0"/>
                  <a:pt x="11680" y="9"/>
                  <a:pt x="11680" y="20"/>
                </a:cubicBezTo>
                <a:cubicBezTo>
                  <a:pt x="11680" y="31"/>
                  <a:pt x="11672" y="40"/>
                  <a:pt x="11660" y="40"/>
                </a:cubicBezTo>
                <a:lnTo>
                  <a:pt x="11540" y="40"/>
                </a:lnTo>
                <a:cubicBezTo>
                  <a:pt x="11529" y="40"/>
                  <a:pt x="11520" y="31"/>
                  <a:pt x="11520" y="20"/>
                </a:cubicBezTo>
                <a:cubicBezTo>
                  <a:pt x="11520" y="9"/>
                  <a:pt x="11529" y="0"/>
                  <a:pt x="11540" y="0"/>
                </a:cubicBezTo>
                <a:close/>
                <a:moveTo>
                  <a:pt x="11780" y="0"/>
                </a:moveTo>
                <a:lnTo>
                  <a:pt x="11900" y="0"/>
                </a:lnTo>
                <a:cubicBezTo>
                  <a:pt x="11912" y="0"/>
                  <a:pt x="11920" y="9"/>
                  <a:pt x="11920" y="20"/>
                </a:cubicBezTo>
                <a:cubicBezTo>
                  <a:pt x="11920" y="31"/>
                  <a:pt x="11912" y="40"/>
                  <a:pt x="11900" y="40"/>
                </a:cubicBezTo>
                <a:lnTo>
                  <a:pt x="11780" y="40"/>
                </a:lnTo>
                <a:cubicBezTo>
                  <a:pt x="11769" y="40"/>
                  <a:pt x="11760" y="31"/>
                  <a:pt x="11760" y="20"/>
                </a:cubicBezTo>
                <a:cubicBezTo>
                  <a:pt x="11760" y="9"/>
                  <a:pt x="11769" y="0"/>
                  <a:pt x="11780" y="0"/>
                </a:cubicBezTo>
                <a:close/>
                <a:moveTo>
                  <a:pt x="12020" y="0"/>
                </a:moveTo>
                <a:lnTo>
                  <a:pt x="12140" y="0"/>
                </a:lnTo>
                <a:cubicBezTo>
                  <a:pt x="12152" y="0"/>
                  <a:pt x="12160" y="9"/>
                  <a:pt x="12160" y="20"/>
                </a:cubicBezTo>
                <a:cubicBezTo>
                  <a:pt x="12160" y="31"/>
                  <a:pt x="12152" y="40"/>
                  <a:pt x="12140" y="40"/>
                </a:cubicBezTo>
                <a:lnTo>
                  <a:pt x="12020" y="40"/>
                </a:lnTo>
                <a:cubicBezTo>
                  <a:pt x="12009" y="40"/>
                  <a:pt x="12000" y="31"/>
                  <a:pt x="12000" y="20"/>
                </a:cubicBezTo>
                <a:cubicBezTo>
                  <a:pt x="12000" y="9"/>
                  <a:pt x="12009" y="0"/>
                  <a:pt x="12020" y="0"/>
                </a:cubicBezTo>
                <a:close/>
                <a:moveTo>
                  <a:pt x="12260" y="0"/>
                </a:moveTo>
                <a:lnTo>
                  <a:pt x="12380" y="0"/>
                </a:lnTo>
                <a:cubicBezTo>
                  <a:pt x="12392" y="0"/>
                  <a:pt x="12400" y="9"/>
                  <a:pt x="12400" y="20"/>
                </a:cubicBezTo>
                <a:cubicBezTo>
                  <a:pt x="12400" y="31"/>
                  <a:pt x="12392" y="40"/>
                  <a:pt x="12380" y="40"/>
                </a:cubicBezTo>
                <a:lnTo>
                  <a:pt x="12260" y="40"/>
                </a:lnTo>
                <a:cubicBezTo>
                  <a:pt x="12249" y="40"/>
                  <a:pt x="12240" y="31"/>
                  <a:pt x="12240" y="20"/>
                </a:cubicBezTo>
                <a:cubicBezTo>
                  <a:pt x="12240" y="9"/>
                  <a:pt x="12249" y="0"/>
                  <a:pt x="12260" y="0"/>
                </a:cubicBezTo>
                <a:close/>
                <a:moveTo>
                  <a:pt x="12500" y="0"/>
                </a:moveTo>
                <a:lnTo>
                  <a:pt x="12620" y="0"/>
                </a:lnTo>
                <a:cubicBezTo>
                  <a:pt x="12632" y="0"/>
                  <a:pt x="12640" y="9"/>
                  <a:pt x="12640" y="20"/>
                </a:cubicBezTo>
                <a:cubicBezTo>
                  <a:pt x="12640" y="31"/>
                  <a:pt x="12632" y="40"/>
                  <a:pt x="12620" y="40"/>
                </a:cubicBezTo>
                <a:lnTo>
                  <a:pt x="12500" y="40"/>
                </a:lnTo>
                <a:cubicBezTo>
                  <a:pt x="12489" y="40"/>
                  <a:pt x="12480" y="31"/>
                  <a:pt x="12480" y="20"/>
                </a:cubicBezTo>
                <a:cubicBezTo>
                  <a:pt x="12480" y="9"/>
                  <a:pt x="12489" y="0"/>
                  <a:pt x="12500" y="0"/>
                </a:cubicBezTo>
                <a:close/>
                <a:moveTo>
                  <a:pt x="12740" y="0"/>
                </a:moveTo>
                <a:lnTo>
                  <a:pt x="12860" y="0"/>
                </a:lnTo>
                <a:cubicBezTo>
                  <a:pt x="12872" y="0"/>
                  <a:pt x="12880" y="9"/>
                  <a:pt x="12880" y="20"/>
                </a:cubicBezTo>
                <a:cubicBezTo>
                  <a:pt x="12880" y="31"/>
                  <a:pt x="12872" y="40"/>
                  <a:pt x="12860" y="40"/>
                </a:cubicBezTo>
                <a:lnTo>
                  <a:pt x="12740" y="40"/>
                </a:lnTo>
                <a:cubicBezTo>
                  <a:pt x="12729" y="40"/>
                  <a:pt x="12720" y="31"/>
                  <a:pt x="12720" y="20"/>
                </a:cubicBezTo>
                <a:cubicBezTo>
                  <a:pt x="12720" y="9"/>
                  <a:pt x="12729" y="0"/>
                  <a:pt x="12740" y="0"/>
                </a:cubicBezTo>
                <a:close/>
                <a:moveTo>
                  <a:pt x="12980" y="0"/>
                </a:moveTo>
                <a:lnTo>
                  <a:pt x="13100" y="0"/>
                </a:lnTo>
                <a:cubicBezTo>
                  <a:pt x="13112" y="0"/>
                  <a:pt x="13120" y="9"/>
                  <a:pt x="13120" y="20"/>
                </a:cubicBezTo>
                <a:cubicBezTo>
                  <a:pt x="13120" y="31"/>
                  <a:pt x="13112" y="40"/>
                  <a:pt x="13100" y="40"/>
                </a:cubicBezTo>
                <a:lnTo>
                  <a:pt x="12980" y="40"/>
                </a:lnTo>
                <a:cubicBezTo>
                  <a:pt x="12969" y="40"/>
                  <a:pt x="12960" y="31"/>
                  <a:pt x="12960" y="20"/>
                </a:cubicBezTo>
                <a:cubicBezTo>
                  <a:pt x="12960" y="9"/>
                  <a:pt x="12969" y="0"/>
                  <a:pt x="12980" y="0"/>
                </a:cubicBezTo>
                <a:close/>
                <a:moveTo>
                  <a:pt x="13220" y="0"/>
                </a:moveTo>
                <a:lnTo>
                  <a:pt x="13340" y="0"/>
                </a:lnTo>
                <a:cubicBezTo>
                  <a:pt x="13352" y="0"/>
                  <a:pt x="13360" y="9"/>
                  <a:pt x="13360" y="20"/>
                </a:cubicBezTo>
                <a:cubicBezTo>
                  <a:pt x="13360" y="31"/>
                  <a:pt x="13352" y="40"/>
                  <a:pt x="13340" y="40"/>
                </a:cubicBezTo>
                <a:lnTo>
                  <a:pt x="13220" y="40"/>
                </a:lnTo>
                <a:cubicBezTo>
                  <a:pt x="13209" y="40"/>
                  <a:pt x="13200" y="31"/>
                  <a:pt x="13200" y="20"/>
                </a:cubicBezTo>
                <a:cubicBezTo>
                  <a:pt x="13200" y="9"/>
                  <a:pt x="13209" y="0"/>
                  <a:pt x="13220" y="0"/>
                </a:cubicBezTo>
                <a:close/>
                <a:moveTo>
                  <a:pt x="13460" y="0"/>
                </a:moveTo>
                <a:lnTo>
                  <a:pt x="13580" y="0"/>
                </a:lnTo>
                <a:cubicBezTo>
                  <a:pt x="13592" y="0"/>
                  <a:pt x="13600" y="9"/>
                  <a:pt x="13600" y="20"/>
                </a:cubicBezTo>
                <a:cubicBezTo>
                  <a:pt x="13600" y="31"/>
                  <a:pt x="13592" y="40"/>
                  <a:pt x="13580" y="40"/>
                </a:cubicBezTo>
                <a:lnTo>
                  <a:pt x="13460" y="40"/>
                </a:lnTo>
                <a:cubicBezTo>
                  <a:pt x="13449" y="40"/>
                  <a:pt x="13440" y="31"/>
                  <a:pt x="13440" y="20"/>
                </a:cubicBezTo>
                <a:cubicBezTo>
                  <a:pt x="13440" y="9"/>
                  <a:pt x="13449" y="0"/>
                  <a:pt x="13460" y="0"/>
                </a:cubicBezTo>
                <a:close/>
                <a:moveTo>
                  <a:pt x="13700" y="0"/>
                </a:moveTo>
                <a:lnTo>
                  <a:pt x="13820" y="0"/>
                </a:lnTo>
                <a:cubicBezTo>
                  <a:pt x="13832" y="0"/>
                  <a:pt x="13840" y="9"/>
                  <a:pt x="13840" y="20"/>
                </a:cubicBezTo>
                <a:cubicBezTo>
                  <a:pt x="13840" y="31"/>
                  <a:pt x="13832" y="40"/>
                  <a:pt x="13820" y="40"/>
                </a:cubicBezTo>
                <a:lnTo>
                  <a:pt x="13700" y="40"/>
                </a:lnTo>
                <a:cubicBezTo>
                  <a:pt x="13689" y="40"/>
                  <a:pt x="13680" y="31"/>
                  <a:pt x="13680" y="20"/>
                </a:cubicBezTo>
                <a:cubicBezTo>
                  <a:pt x="13680" y="9"/>
                  <a:pt x="13689" y="0"/>
                  <a:pt x="13700" y="0"/>
                </a:cubicBezTo>
                <a:close/>
                <a:moveTo>
                  <a:pt x="13940" y="0"/>
                </a:moveTo>
                <a:lnTo>
                  <a:pt x="14060" y="0"/>
                </a:lnTo>
                <a:cubicBezTo>
                  <a:pt x="14072" y="0"/>
                  <a:pt x="14080" y="9"/>
                  <a:pt x="14080" y="20"/>
                </a:cubicBezTo>
                <a:cubicBezTo>
                  <a:pt x="14080" y="31"/>
                  <a:pt x="14072" y="40"/>
                  <a:pt x="14060" y="40"/>
                </a:cubicBezTo>
                <a:lnTo>
                  <a:pt x="13940" y="40"/>
                </a:lnTo>
                <a:cubicBezTo>
                  <a:pt x="13929" y="40"/>
                  <a:pt x="13920" y="31"/>
                  <a:pt x="13920" y="20"/>
                </a:cubicBezTo>
                <a:cubicBezTo>
                  <a:pt x="13920" y="9"/>
                  <a:pt x="13929" y="0"/>
                  <a:pt x="13940" y="0"/>
                </a:cubicBezTo>
                <a:close/>
                <a:moveTo>
                  <a:pt x="14180" y="0"/>
                </a:moveTo>
                <a:lnTo>
                  <a:pt x="14300" y="0"/>
                </a:lnTo>
                <a:cubicBezTo>
                  <a:pt x="14312" y="0"/>
                  <a:pt x="14320" y="9"/>
                  <a:pt x="14320" y="20"/>
                </a:cubicBezTo>
                <a:cubicBezTo>
                  <a:pt x="14320" y="31"/>
                  <a:pt x="14312" y="40"/>
                  <a:pt x="14300" y="40"/>
                </a:cubicBezTo>
                <a:lnTo>
                  <a:pt x="14180" y="40"/>
                </a:lnTo>
                <a:cubicBezTo>
                  <a:pt x="14169" y="40"/>
                  <a:pt x="14160" y="31"/>
                  <a:pt x="14160" y="20"/>
                </a:cubicBezTo>
                <a:cubicBezTo>
                  <a:pt x="14160" y="9"/>
                  <a:pt x="14169" y="0"/>
                  <a:pt x="14180" y="0"/>
                </a:cubicBezTo>
                <a:close/>
                <a:moveTo>
                  <a:pt x="14420" y="0"/>
                </a:moveTo>
                <a:lnTo>
                  <a:pt x="14540" y="0"/>
                </a:lnTo>
                <a:cubicBezTo>
                  <a:pt x="14552" y="0"/>
                  <a:pt x="14560" y="9"/>
                  <a:pt x="14560" y="20"/>
                </a:cubicBezTo>
                <a:cubicBezTo>
                  <a:pt x="14560" y="31"/>
                  <a:pt x="14552" y="40"/>
                  <a:pt x="14540" y="40"/>
                </a:cubicBezTo>
                <a:lnTo>
                  <a:pt x="14420" y="40"/>
                </a:lnTo>
                <a:cubicBezTo>
                  <a:pt x="14409" y="40"/>
                  <a:pt x="14400" y="31"/>
                  <a:pt x="14400" y="20"/>
                </a:cubicBezTo>
                <a:cubicBezTo>
                  <a:pt x="14400" y="9"/>
                  <a:pt x="14409" y="0"/>
                  <a:pt x="14420" y="0"/>
                </a:cubicBezTo>
                <a:close/>
                <a:moveTo>
                  <a:pt x="14660" y="0"/>
                </a:moveTo>
                <a:lnTo>
                  <a:pt x="14780" y="0"/>
                </a:lnTo>
                <a:cubicBezTo>
                  <a:pt x="14792" y="0"/>
                  <a:pt x="14800" y="9"/>
                  <a:pt x="14800" y="20"/>
                </a:cubicBezTo>
                <a:cubicBezTo>
                  <a:pt x="14800" y="31"/>
                  <a:pt x="14792" y="40"/>
                  <a:pt x="14780" y="40"/>
                </a:cubicBezTo>
                <a:lnTo>
                  <a:pt x="14660" y="40"/>
                </a:lnTo>
                <a:cubicBezTo>
                  <a:pt x="14649" y="40"/>
                  <a:pt x="14640" y="31"/>
                  <a:pt x="14640" y="20"/>
                </a:cubicBezTo>
                <a:cubicBezTo>
                  <a:pt x="14640" y="9"/>
                  <a:pt x="14649" y="0"/>
                  <a:pt x="14660" y="0"/>
                </a:cubicBezTo>
                <a:close/>
                <a:moveTo>
                  <a:pt x="14900" y="0"/>
                </a:moveTo>
                <a:lnTo>
                  <a:pt x="15020" y="0"/>
                </a:lnTo>
                <a:cubicBezTo>
                  <a:pt x="15032" y="0"/>
                  <a:pt x="15040" y="9"/>
                  <a:pt x="15040" y="20"/>
                </a:cubicBezTo>
                <a:cubicBezTo>
                  <a:pt x="15040" y="31"/>
                  <a:pt x="15032" y="40"/>
                  <a:pt x="15020" y="40"/>
                </a:cubicBezTo>
                <a:lnTo>
                  <a:pt x="14900" y="40"/>
                </a:lnTo>
                <a:cubicBezTo>
                  <a:pt x="14889" y="40"/>
                  <a:pt x="14880" y="31"/>
                  <a:pt x="14880" y="20"/>
                </a:cubicBezTo>
                <a:cubicBezTo>
                  <a:pt x="14880" y="9"/>
                  <a:pt x="14889" y="0"/>
                  <a:pt x="14900" y="0"/>
                </a:cubicBezTo>
                <a:close/>
                <a:moveTo>
                  <a:pt x="15140" y="0"/>
                </a:moveTo>
                <a:lnTo>
                  <a:pt x="15260" y="0"/>
                </a:lnTo>
                <a:cubicBezTo>
                  <a:pt x="15272" y="0"/>
                  <a:pt x="15280" y="9"/>
                  <a:pt x="15280" y="20"/>
                </a:cubicBezTo>
                <a:cubicBezTo>
                  <a:pt x="15280" y="31"/>
                  <a:pt x="15272" y="40"/>
                  <a:pt x="15260" y="40"/>
                </a:cubicBezTo>
                <a:lnTo>
                  <a:pt x="15140" y="40"/>
                </a:lnTo>
                <a:cubicBezTo>
                  <a:pt x="15129" y="40"/>
                  <a:pt x="15120" y="31"/>
                  <a:pt x="15120" y="20"/>
                </a:cubicBezTo>
                <a:cubicBezTo>
                  <a:pt x="15120" y="9"/>
                  <a:pt x="15129" y="0"/>
                  <a:pt x="15140" y="0"/>
                </a:cubicBezTo>
                <a:close/>
                <a:moveTo>
                  <a:pt x="15380" y="0"/>
                </a:moveTo>
                <a:lnTo>
                  <a:pt x="15500" y="0"/>
                </a:lnTo>
                <a:cubicBezTo>
                  <a:pt x="15512" y="0"/>
                  <a:pt x="15520" y="9"/>
                  <a:pt x="15520" y="20"/>
                </a:cubicBezTo>
                <a:cubicBezTo>
                  <a:pt x="15520" y="31"/>
                  <a:pt x="15512" y="40"/>
                  <a:pt x="15500" y="40"/>
                </a:cubicBezTo>
                <a:lnTo>
                  <a:pt x="15380" y="40"/>
                </a:lnTo>
                <a:cubicBezTo>
                  <a:pt x="15369" y="40"/>
                  <a:pt x="15360" y="31"/>
                  <a:pt x="15360" y="20"/>
                </a:cubicBezTo>
                <a:cubicBezTo>
                  <a:pt x="15360" y="9"/>
                  <a:pt x="15369" y="0"/>
                  <a:pt x="15380" y="0"/>
                </a:cubicBezTo>
                <a:close/>
                <a:moveTo>
                  <a:pt x="15620" y="0"/>
                </a:moveTo>
                <a:lnTo>
                  <a:pt x="15740" y="0"/>
                </a:lnTo>
                <a:cubicBezTo>
                  <a:pt x="15752" y="0"/>
                  <a:pt x="15760" y="9"/>
                  <a:pt x="15760" y="20"/>
                </a:cubicBezTo>
                <a:cubicBezTo>
                  <a:pt x="15760" y="31"/>
                  <a:pt x="15752" y="40"/>
                  <a:pt x="15740" y="40"/>
                </a:cubicBezTo>
                <a:lnTo>
                  <a:pt x="15620" y="40"/>
                </a:lnTo>
                <a:cubicBezTo>
                  <a:pt x="15609" y="40"/>
                  <a:pt x="15600" y="31"/>
                  <a:pt x="15600" y="20"/>
                </a:cubicBezTo>
                <a:cubicBezTo>
                  <a:pt x="15600" y="9"/>
                  <a:pt x="15609" y="0"/>
                  <a:pt x="15620" y="0"/>
                </a:cubicBezTo>
                <a:close/>
                <a:moveTo>
                  <a:pt x="15860" y="0"/>
                </a:moveTo>
                <a:lnTo>
                  <a:pt x="15980" y="0"/>
                </a:lnTo>
                <a:cubicBezTo>
                  <a:pt x="15992" y="0"/>
                  <a:pt x="16000" y="9"/>
                  <a:pt x="16000" y="20"/>
                </a:cubicBezTo>
                <a:cubicBezTo>
                  <a:pt x="16000" y="31"/>
                  <a:pt x="15992" y="40"/>
                  <a:pt x="15980" y="40"/>
                </a:cubicBezTo>
                <a:lnTo>
                  <a:pt x="15860" y="40"/>
                </a:lnTo>
                <a:cubicBezTo>
                  <a:pt x="15849" y="40"/>
                  <a:pt x="15840" y="31"/>
                  <a:pt x="15840" y="20"/>
                </a:cubicBezTo>
                <a:cubicBezTo>
                  <a:pt x="15840" y="9"/>
                  <a:pt x="15849" y="0"/>
                  <a:pt x="15860" y="0"/>
                </a:cubicBezTo>
                <a:close/>
                <a:moveTo>
                  <a:pt x="16100" y="0"/>
                </a:moveTo>
                <a:lnTo>
                  <a:pt x="16220" y="0"/>
                </a:lnTo>
                <a:cubicBezTo>
                  <a:pt x="16232" y="0"/>
                  <a:pt x="16240" y="9"/>
                  <a:pt x="16240" y="20"/>
                </a:cubicBezTo>
                <a:cubicBezTo>
                  <a:pt x="16240" y="31"/>
                  <a:pt x="16232" y="40"/>
                  <a:pt x="16220" y="40"/>
                </a:cubicBezTo>
                <a:lnTo>
                  <a:pt x="16100" y="40"/>
                </a:lnTo>
                <a:cubicBezTo>
                  <a:pt x="16089" y="40"/>
                  <a:pt x="16080" y="31"/>
                  <a:pt x="16080" y="20"/>
                </a:cubicBezTo>
                <a:cubicBezTo>
                  <a:pt x="16080" y="9"/>
                  <a:pt x="16089" y="0"/>
                  <a:pt x="16100" y="0"/>
                </a:cubicBezTo>
                <a:close/>
                <a:moveTo>
                  <a:pt x="16340" y="0"/>
                </a:moveTo>
                <a:lnTo>
                  <a:pt x="16460" y="0"/>
                </a:lnTo>
                <a:cubicBezTo>
                  <a:pt x="16472" y="0"/>
                  <a:pt x="16480" y="9"/>
                  <a:pt x="16480" y="20"/>
                </a:cubicBezTo>
                <a:cubicBezTo>
                  <a:pt x="16480" y="31"/>
                  <a:pt x="16472" y="40"/>
                  <a:pt x="16460" y="40"/>
                </a:cubicBezTo>
                <a:lnTo>
                  <a:pt x="16340" y="40"/>
                </a:lnTo>
                <a:cubicBezTo>
                  <a:pt x="16329" y="40"/>
                  <a:pt x="16320" y="31"/>
                  <a:pt x="16320" y="20"/>
                </a:cubicBezTo>
                <a:cubicBezTo>
                  <a:pt x="16320" y="9"/>
                  <a:pt x="16329" y="0"/>
                  <a:pt x="16340" y="0"/>
                </a:cubicBezTo>
                <a:close/>
                <a:moveTo>
                  <a:pt x="16580" y="0"/>
                </a:moveTo>
                <a:lnTo>
                  <a:pt x="16700" y="0"/>
                </a:lnTo>
                <a:cubicBezTo>
                  <a:pt x="16712" y="0"/>
                  <a:pt x="16720" y="9"/>
                  <a:pt x="16720" y="20"/>
                </a:cubicBezTo>
                <a:cubicBezTo>
                  <a:pt x="16720" y="31"/>
                  <a:pt x="16712" y="40"/>
                  <a:pt x="16700" y="40"/>
                </a:cubicBezTo>
                <a:lnTo>
                  <a:pt x="16580" y="40"/>
                </a:lnTo>
                <a:cubicBezTo>
                  <a:pt x="16569" y="40"/>
                  <a:pt x="16560" y="31"/>
                  <a:pt x="16560" y="20"/>
                </a:cubicBezTo>
                <a:cubicBezTo>
                  <a:pt x="16560" y="9"/>
                  <a:pt x="16569" y="0"/>
                  <a:pt x="16580" y="0"/>
                </a:cubicBezTo>
                <a:close/>
                <a:moveTo>
                  <a:pt x="16820" y="0"/>
                </a:moveTo>
                <a:lnTo>
                  <a:pt x="16940" y="0"/>
                </a:lnTo>
                <a:cubicBezTo>
                  <a:pt x="16952" y="0"/>
                  <a:pt x="16960" y="9"/>
                  <a:pt x="16960" y="20"/>
                </a:cubicBezTo>
                <a:cubicBezTo>
                  <a:pt x="16960" y="31"/>
                  <a:pt x="16952" y="40"/>
                  <a:pt x="16940" y="40"/>
                </a:cubicBezTo>
                <a:lnTo>
                  <a:pt x="16820" y="40"/>
                </a:lnTo>
                <a:cubicBezTo>
                  <a:pt x="16809" y="40"/>
                  <a:pt x="16800" y="31"/>
                  <a:pt x="16800" y="20"/>
                </a:cubicBezTo>
                <a:cubicBezTo>
                  <a:pt x="16800" y="9"/>
                  <a:pt x="16809" y="0"/>
                  <a:pt x="16820" y="0"/>
                </a:cubicBezTo>
                <a:close/>
                <a:moveTo>
                  <a:pt x="17060" y="0"/>
                </a:moveTo>
                <a:lnTo>
                  <a:pt x="17180" y="0"/>
                </a:lnTo>
                <a:cubicBezTo>
                  <a:pt x="17192" y="0"/>
                  <a:pt x="17200" y="9"/>
                  <a:pt x="17200" y="20"/>
                </a:cubicBezTo>
                <a:cubicBezTo>
                  <a:pt x="17200" y="31"/>
                  <a:pt x="17192" y="40"/>
                  <a:pt x="17180" y="40"/>
                </a:cubicBezTo>
                <a:lnTo>
                  <a:pt x="17060" y="40"/>
                </a:lnTo>
                <a:cubicBezTo>
                  <a:pt x="17049" y="40"/>
                  <a:pt x="17040" y="31"/>
                  <a:pt x="17040" y="20"/>
                </a:cubicBezTo>
                <a:cubicBezTo>
                  <a:pt x="17040" y="9"/>
                  <a:pt x="17049" y="0"/>
                  <a:pt x="17060" y="0"/>
                </a:cubicBezTo>
                <a:close/>
                <a:moveTo>
                  <a:pt x="17300" y="0"/>
                </a:moveTo>
                <a:lnTo>
                  <a:pt x="17420" y="0"/>
                </a:lnTo>
                <a:cubicBezTo>
                  <a:pt x="17432" y="0"/>
                  <a:pt x="17440" y="9"/>
                  <a:pt x="17440" y="20"/>
                </a:cubicBezTo>
                <a:cubicBezTo>
                  <a:pt x="17440" y="31"/>
                  <a:pt x="17432" y="40"/>
                  <a:pt x="17420" y="40"/>
                </a:cubicBezTo>
                <a:lnTo>
                  <a:pt x="17300" y="40"/>
                </a:lnTo>
                <a:cubicBezTo>
                  <a:pt x="17289" y="40"/>
                  <a:pt x="17280" y="31"/>
                  <a:pt x="17280" y="20"/>
                </a:cubicBezTo>
                <a:cubicBezTo>
                  <a:pt x="17280" y="9"/>
                  <a:pt x="17289" y="0"/>
                  <a:pt x="17300" y="0"/>
                </a:cubicBezTo>
                <a:close/>
                <a:moveTo>
                  <a:pt x="17540" y="0"/>
                </a:moveTo>
                <a:lnTo>
                  <a:pt x="17660" y="0"/>
                </a:lnTo>
                <a:cubicBezTo>
                  <a:pt x="17672" y="0"/>
                  <a:pt x="17680" y="9"/>
                  <a:pt x="17680" y="20"/>
                </a:cubicBezTo>
                <a:cubicBezTo>
                  <a:pt x="17680" y="31"/>
                  <a:pt x="17672" y="40"/>
                  <a:pt x="17660" y="40"/>
                </a:cubicBezTo>
                <a:lnTo>
                  <a:pt x="17540" y="40"/>
                </a:lnTo>
                <a:cubicBezTo>
                  <a:pt x="17529" y="40"/>
                  <a:pt x="17520" y="31"/>
                  <a:pt x="17520" y="20"/>
                </a:cubicBezTo>
                <a:cubicBezTo>
                  <a:pt x="17520" y="9"/>
                  <a:pt x="17529" y="0"/>
                  <a:pt x="17540" y="0"/>
                </a:cubicBezTo>
                <a:close/>
                <a:moveTo>
                  <a:pt x="17780" y="0"/>
                </a:moveTo>
                <a:lnTo>
                  <a:pt x="17900" y="0"/>
                </a:lnTo>
                <a:cubicBezTo>
                  <a:pt x="17912" y="0"/>
                  <a:pt x="17920" y="9"/>
                  <a:pt x="17920" y="20"/>
                </a:cubicBezTo>
                <a:cubicBezTo>
                  <a:pt x="17920" y="31"/>
                  <a:pt x="17912" y="40"/>
                  <a:pt x="17900" y="40"/>
                </a:cubicBezTo>
                <a:lnTo>
                  <a:pt x="17780" y="40"/>
                </a:lnTo>
                <a:cubicBezTo>
                  <a:pt x="17769" y="40"/>
                  <a:pt x="17760" y="31"/>
                  <a:pt x="17760" y="20"/>
                </a:cubicBezTo>
                <a:cubicBezTo>
                  <a:pt x="17760" y="9"/>
                  <a:pt x="17769" y="0"/>
                  <a:pt x="17780" y="0"/>
                </a:cubicBezTo>
                <a:close/>
                <a:moveTo>
                  <a:pt x="18020" y="0"/>
                </a:moveTo>
                <a:lnTo>
                  <a:pt x="18140" y="0"/>
                </a:lnTo>
                <a:cubicBezTo>
                  <a:pt x="18152" y="0"/>
                  <a:pt x="18160" y="9"/>
                  <a:pt x="18160" y="20"/>
                </a:cubicBezTo>
                <a:cubicBezTo>
                  <a:pt x="18160" y="31"/>
                  <a:pt x="18152" y="40"/>
                  <a:pt x="18140" y="40"/>
                </a:cubicBezTo>
                <a:lnTo>
                  <a:pt x="18020" y="40"/>
                </a:lnTo>
                <a:cubicBezTo>
                  <a:pt x="18009" y="40"/>
                  <a:pt x="18000" y="31"/>
                  <a:pt x="18000" y="20"/>
                </a:cubicBezTo>
                <a:cubicBezTo>
                  <a:pt x="18000" y="9"/>
                  <a:pt x="18009" y="0"/>
                  <a:pt x="18020" y="0"/>
                </a:cubicBezTo>
                <a:close/>
                <a:moveTo>
                  <a:pt x="18260" y="0"/>
                </a:moveTo>
                <a:lnTo>
                  <a:pt x="18380" y="0"/>
                </a:lnTo>
                <a:cubicBezTo>
                  <a:pt x="18392" y="0"/>
                  <a:pt x="18400" y="9"/>
                  <a:pt x="18400" y="20"/>
                </a:cubicBezTo>
                <a:cubicBezTo>
                  <a:pt x="18400" y="31"/>
                  <a:pt x="18392" y="40"/>
                  <a:pt x="18380" y="40"/>
                </a:cubicBezTo>
                <a:lnTo>
                  <a:pt x="18260" y="40"/>
                </a:lnTo>
                <a:cubicBezTo>
                  <a:pt x="18249" y="40"/>
                  <a:pt x="18240" y="31"/>
                  <a:pt x="18240" y="20"/>
                </a:cubicBezTo>
                <a:cubicBezTo>
                  <a:pt x="18240" y="9"/>
                  <a:pt x="18249" y="0"/>
                  <a:pt x="18260" y="0"/>
                </a:cubicBezTo>
                <a:close/>
                <a:moveTo>
                  <a:pt x="18500" y="0"/>
                </a:moveTo>
                <a:lnTo>
                  <a:pt x="18620" y="0"/>
                </a:lnTo>
                <a:cubicBezTo>
                  <a:pt x="18632" y="0"/>
                  <a:pt x="18640" y="9"/>
                  <a:pt x="18640" y="20"/>
                </a:cubicBezTo>
                <a:cubicBezTo>
                  <a:pt x="18640" y="31"/>
                  <a:pt x="18632" y="40"/>
                  <a:pt x="18620" y="40"/>
                </a:cubicBezTo>
                <a:lnTo>
                  <a:pt x="18500" y="40"/>
                </a:lnTo>
                <a:cubicBezTo>
                  <a:pt x="18489" y="40"/>
                  <a:pt x="18480" y="31"/>
                  <a:pt x="18480" y="20"/>
                </a:cubicBezTo>
                <a:cubicBezTo>
                  <a:pt x="18480" y="9"/>
                  <a:pt x="18489" y="0"/>
                  <a:pt x="18500" y="0"/>
                </a:cubicBezTo>
                <a:close/>
                <a:moveTo>
                  <a:pt x="18740" y="0"/>
                </a:moveTo>
                <a:lnTo>
                  <a:pt x="18860" y="0"/>
                </a:lnTo>
                <a:cubicBezTo>
                  <a:pt x="18872" y="0"/>
                  <a:pt x="18880" y="9"/>
                  <a:pt x="18880" y="20"/>
                </a:cubicBezTo>
                <a:cubicBezTo>
                  <a:pt x="18880" y="31"/>
                  <a:pt x="18872" y="40"/>
                  <a:pt x="18860" y="40"/>
                </a:cubicBezTo>
                <a:lnTo>
                  <a:pt x="18740" y="40"/>
                </a:lnTo>
                <a:cubicBezTo>
                  <a:pt x="18729" y="40"/>
                  <a:pt x="18720" y="31"/>
                  <a:pt x="18720" y="20"/>
                </a:cubicBezTo>
                <a:cubicBezTo>
                  <a:pt x="18720" y="9"/>
                  <a:pt x="18729" y="0"/>
                  <a:pt x="18740" y="0"/>
                </a:cubicBezTo>
                <a:close/>
                <a:moveTo>
                  <a:pt x="18980" y="0"/>
                </a:moveTo>
                <a:lnTo>
                  <a:pt x="19100" y="0"/>
                </a:lnTo>
                <a:cubicBezTo>
                  <a:pt x="19112" y="0"/>
                  <a:pt x="19120" y="9"/>
                  <a:pt x="19120" y="20"/>
                </a:cubicBezTo>
                <a:cubicBezTo>
                  <a:pt x="19120" y="31"/>
                  <a:pt x="19112" y="40"/>
                  <a:pt x="19100" y="40"/>
                </a:cubicBezTo>
                <a:lnTo>
                  <a:pt x="18980" y="40"/>
                </a:lnTo>
                <a:cubicBezTo>
                  <a:pt x="18969" y="40"/>
                  <a:pt x="18960" y="31"/>
                  <a:pt x="18960" y="20"/>
                </a:cubicBezTo>
                <a:cubicBezTo>
                  <a:pt x="18960" y="9"/>
                  <a:pt x="18969" y="0"/>
                  <a:pt x="18980" y="0"/>
                </a:cubicBezTo>
                <a:close/>
                <a:moveTo>
                  <a:pt x="19220" y="0"/>
                </a:moveTo>
                <a:lnTo>
                  <a:pt x="19340" y="0"/>
                </a:lnTo>
                <a:cubicBezTo>
                  <a:pt x="19352" y="0"/>
                  <a:pt x="19360" y="9"/>
                  <a:pt x="19360" y="20"/>
                </a:cubicBezTo>
                <a:cubicBezTo>
                  <a:pt x="19360" y="31"/>
                  <a:pt x="19352" y="40"/>
                  <a:pt x="19340" y="40"/>
                </a:cubicBezTo>
                <a:lnTo>
                  <a:pt x="19220" y="40"/>
                </a:lnTo>
                <a:cubicBezTo>
                  <a:pt x="19209" y="40"/>
                  <a:pt x="19200" y="31"/>
                  <a:pt x="19200" y="20"/>
                </a:cubicBezTo>
                <a:cubicBezTo>
                  <a:pt x="19200" y="9"/>
                  <a:pt x="19209" y="0"/>
                  <a:pt x="19220" y="0"/>
                </a:cubicBezTo>
                <a:close/>
                <a:moveTo>
                  <a:pt x="19460" y="0"/>
                </a:moveTo>
                <a:lnTo>
                  <a:pt x="19580" y="0"/>
                </a:lnTo>
                <a:cubicBezTo>
                  <a:pt x="19592" y="0"/>
                  <a:pt x="19600" y="9"/>
                  <a:pt x="19600" y="20"/>
                </a:cubicBezTo>
                <a:cubicBezTo>
                  <a:pt x="19600" y="31"/>
                  <a:pt x="19592" y="40"/>
                  <a:pt x="19580" y="40"/>
                </a:cubicBezTo>
                <a:lnTo>
                  <a:pt x="19460" y="40"/>
                </a:lnTo>
                <a:cubicBezTo>
                  <a:pt x="19449" y="40"/>
                  <a:pt x="19440" y="31"/>
                  <a:pt x="19440" y="20"/>
                </a:cubicBezTo>
                <a:cubicBezTo>
                  <a:pt x="19440" y="9"/>
                  <a:pt x="19449" y="0"/>
                  <a:pt x="19460" y="0"/>
                </a:cubicBezTo>
                <a:close/>
                <a:moveTo>
                  <a:pt x="19700" y="0"/>
                </a:moveTo>
                <a:lnTo>
                  <a:pt x="19820" y="0"/>
                </a:lnTo>
                <a:cubicBezTo>
                  <a:pt x="19832" y="0"/>
                  <a:pt x="19840" y="9"/>
                  <a:pt x="19840" y="20"/>
                </a:cubicBezTo>
                <a:cubicBezTo>
                  <a:pt x="19840" y="31"/>
                  <a:pt x="19832" y="40"/>
                  <a:pt x="19820" y="40"/>
                </a:cubicBezTo>
                <a:lnTo>
                  <a:pt x="19700" y="40"/>
                </a:lnTo>
                <a:cubicBezTo>
                  <a:pt x="19689" y="40"/>
                  <a:pt x="19680" y="31"/>
                  <a:pt x="19680" y="20"/>
                </a:cubicBezTo>
                <a:cubicBezTo>
                  <a:pt x="19680" y="9"/>
                  <a:pt x="19689" y="0"/>
                  <a:pt x="19700" y="0"/>
                </a:cubicBezTo>
                <a:close/>
                <a:moveTo>
                  <a:pt x="19940" y="0"/>
                </a:moveTo>
                <a:lnTo>
                  <a:pt x="20060" y="0"/>
                </a:lnTo>
                <a:cubicBezTo>
                  <a:pt x="20072" y="0"/>
                  <a:pt x="20080" y="9"/>
                  <a:pt x="20080" y="20"/>
                </a:cubicBezTo>
                <a:cubicBezTo>
                  <a:pt x="20080" y="31"/>
                  <a:pt x="20072" y="40"/>
                  <a:pt x="20060" y="40"/>
                </a:cubicBezTo>
                <a:lnTo>
                  <a:pt x="19940" y="40"/>
                </a:lnTo>
                <a:cubicBezTo>
                  <a:pt x="19929" y="40"/>
                  <a:pt x="19920" y="31"/>
                  <a:pt x="19920" y="20"/>
                </a:cubicBezTo>
                <a:cubicBezTo>
                  <a:pt x="19920" y="9"/>
                  <a:pt x="19929" y="0"/>
                  <a:pt x="19940" y="0"/>
                </a:cubicBezTo>
                <a:close/>
                <a:moveTo>
                  <a:pt x="20180" y="0"/>
                </a:moveTo>
                <a:lnTo>
                  <a:pt x="20300" y="0"/>
                </a:lnTo>
                <a:cubicBezTo>
                  <a:pt x="20312" y="0"/>
                  <a:pt x="20320" y="9"/>
                  <a:pt x="20320" y="20"/>
                </a:cubicBezTo>
                <a:cubicBezTo>
                  <a:pt x="20320" y="31"/>
                  <a:pt x="20312" y="40"/>
                  <a:pt x="20300" y="40"/>
                </a:cubicBezTo>
                <a:lnTo>
                  <a:pt x="20180" y="40"/>
                </a:lnTo>
                <a:cubicBezTo>
                  <a:pt x="20169" y="40"/>
                  <a:pt x="20160" y="31"/>
                  <a:pt x="20160" y="20"/>
                </a:cubicBezTo>
                <a:cubicBezTo>
                  <a:pt x="20160" y="9"/>
                  <a:pt x="20169" y="0"/>
                  <a:pt x="20180" y="0"/>
                </a:cubicBezTo>
                <a:close/>
                <a:moveTo>
                  <a:pt x="20420" y="0"/>
                </a:moveTo>
                <a:lnTo>
                  <a:pt x="20540" y="0"/>
                </a:lnTo>
                <a:cubicBezTo>
                  <a:pt x="20552" y="0"/>
                  <a:pt x="20560" y="9"/>
                  <a:pt x="20560" y="20"/>
                </a:cubicBezTo>
                <a:cubicBezTo>
                  <a:pt x="20560" y="31"/>
                  <a:pt x="20552" y="40"/>
                  <a:pt x="20540" y="40"/>
                </a:cubicBezTo>
                <a:lnTo>
                  <a:pt x="20420" y="40"/>
                </a:lnTo>
                <a:cubicBezTo>
                  <a:pt x="20409" y="40"/>
                  <a:pt x="20400" y="31"/>
                  <a:pt x="20400" y="20"/>
                </a:cubicBezTo>
                <a:cubicBezTo>
                  <a:pt x="20400" y="9"/>
                  <a:pt x="20409" y="0"/>
                  <a:pt x="20420" y="0"/>
                </a:cubicBezTo>
                <a:close/>
                <a:moveTo>
                  <a:pt x="20660" y="0"/>
                </a:moveTo>
                <a:lnTo>
                  <a:pt x="20780" y="0"/>
                </a:lnTo>
                <a:cubicBezTo>
                  <a:pt x="20792" y="0"/>
                  <a:pt x="20800" y="9"/>
                  <a:pt x="20800" y="20"/>
                </a:cubicBezTo>
                <a:cubicBezTo>
                  <a:pt x="20800" y="31"/>
                  <a:pt x="20792" y="40"/>
                  <a:pt x="20780" y="40"/>
                </a:cubicBezTo>
                <a:lnTo>
                  <a:pt x="20660" y="40"/>
                </a:lnTo>
                <a:cubicBezTo>
                  <a:pt x="20649" y="40"/>
                  <a:pt x="20640" y="31"/>
                  <a:pt x="20640" y="20"/>
                </a:cubicBezTo>
                <a:cubicBezTo>
                  <a:pt x="20640" y="9"/>
                  <a:pt x="20649" y="0"/>
                  <a:pt x="20660" y="0"/>
                </a:cubicBezTo>
                <a:close/>
                <a:moveTo>
                  <a:pt x="20900" y="0"/>
                </a:moveTo>
                <a:lnTo>
                  <a:pt x="21020" y="0"/>
                </a:lnTo>
                <a:cubicBezTo>
                  <a:pt x="21032" y="0"/>
                  <a:pt x="21040" y="9"/>
                  <a:pt x="21040" y="20"/>
                </a:cubicBezTo>
                <a:cubicBezTo>
                  <a:pt x="21040" y="31"/>
                  <a:pt x="21032" y="40"/>
                  <a:pt x="21020" y="40"/>
                </a:cubicBezTo>
                <a:lnTo>
                  <a:pt x="20900" y="40"/>
                </a:lnTo>
                <a:cubicBezTo>
                  <a:pt x="20889" y="40"/>
                  <a:pt x="20880" y="31"/>
                  <a:pt x="20880" y="20"/>
                </a:cubicBezTo>
                <a:cubicBezTo>
                  <a:pt x="20880" y="9"/>
                  <a:pt x="20889" y="0"/>
                  <a:pt x="20900" y="0"/>
                </a:cubicBezTo>
                <a:close/>
                <a:moveTo>
                  <a:pt x="21140" y="0"/>
                </a:moveTo>
                <a:lnTo>
                  <a:pt x="21260" y="0"/>
                </a:lnTo>
                <a:cubicBezTo>
                  <a:pt x="21272" y="0"/>
                  <a:pt x="21280" y="9"/>
                  <a:pt x="21280" y="20"/>
                </a:cubicBezTo>
                <a:cubicBezTo>
                  <a:pt x="21280" y="31"/>
                  <a:pt x="21272" y="40"/>
                  <a:pt x="21260" y="40"/>
                </a:cubicBezTo>
                <a:lnTo>
                  <a:pt x="21140" y="40"/>
                </a:lnTo>
                <a:cubicBezTo>
                  <a:pt x="21129" y="40"/>
                  <a:pt x="21120" y="31"/>
                  <a:pt x="21120" y="20"/>
                </a:cubicBezTo>
                <a:cubicBezTo>
                  <a:pt x="21120" y="9"/>
                  <a:pt x="21129" y="0"/>
                  <a:pt x="21140" y="0"/>
                </a:cubicBezTo>
                <a:close/>
                <a:moveTo>
                  <a:pt x="21380" y="0"/>
                </a:moveTo>
                <a:lnTo>
                  <a:pt x="21500" y="0"/>
                </a:lnTo>
                <a:cubicBezTo>
                  <a:pt x="21512" y="0"/>
                  <a:pt x="21520" y="9"/>
                  <a:pt x="21520" y="20"/>
                </a:cubicBezTo>
                <a:cubicBezTo>
                  <a:pt x="21520" y="31"/>
                  <a:pt x="21512" y="40"/>
                  <a:pt x="21500" y="40"/>
                </a:cubicBezTo>
                <a:lnTo>
                  <a:pt x="21380" y="40"/>
                </a:lnTo>
                <a:cubicBezTo>
                  <a:pt x="21369" y="40"/>
                  <a:pt x="21360" y="31"/>
                  <a:pt x="21360" y="20"/>
                </a:cubicBezTo>
                <a:cubicBezTo>
                  <a:pt x="21360" y="9"/>
                  <a:pt x="21369" y="0"/>
                  <a:pt x="21380" y="0"/>
                </a:cubicBezTo>
                <a:close/>
                <a:moveTo>
                  <a:pt x="21620" y="0"/>
                </a:moveTo>
                <a:lnTo>
                  <a:pt x="21740" y="0"/>
                </a:lnTo>
                <a:cubicBezTo>
                  <a:pt x="21752" y="0"/>
                  <a:pt x="21760" y="9"/>
                  <a:pt x="21760" y="20"/>
                </a:cubicBezTo>
                <a:cubicBezTo>
                  <a:pt x="21760" y="31"/>
                  <a:pt x="21752" y="40"/>
                  <a:pt x="21740" y="40"/>
                </a:cubicBezTo>
                <a:lnTo>
                  <a:pt x="21620" y="40"/>
                </a:lnTo>
                <a:cubicBezTo>
                  <a:pt x="21609" y="40"/>
                  <a:pt x="21600" y="31"/>
                  <a:pt x="21600" y="20"/>
                </a:cubicBezTo>
                <a:cubicBezTo>
                  <a:pt x="21600" y="9"/>
                  <a:pt x="21609" y="0"/>
                  <a:pt x="21620" y="0"/>
                </a:cubicBezTo>
                <a:close/>
                <a:moveTo>
                  <a:pt x="21860" y="0"/>
                </a:moveTo>
                <a:lnTo>
                  <a:pt x="21972" y="0"/>
                </a:lnTo>
                <a:cubicBezTo>
                  <a:pt x="21983" y="0"/>
                  <a:pt x="21992" y="9"/>
                  <a:pt x="21992" y="20"/>
                </a:cubicBezTo>
                <a:cubicBezTo>
                  <a:pt x="21992" y="31"/>
                  <a:pt x="21983" y="40"/>
                  <a:pt x="21972" y="40"/>
                </a:cubicBezTo>
                <a:lnTo>
                  <a:pt x="21860" y="40"/>
                </a:lnTo>
                <a:cubicBezTo>
                  <a:pt x="21849" y="40"/>
                  <a:pt x="21840" y="31"/>
                  <a:pt x="21840" y="20"/>
                </a:cubicBezTo>
                <a:cubicBezTo>
                  <a:pt x="21840" y="9"/>
                  <a:pt x="21849" y="0"/>
                  <a:pt x="21860" y="0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16">
            <a:extLst>
              <a:ext uri="{FF2B5EF4-FFF2-40B4-BE49-F238E27FC236}">
                <a16:creationId xmlns:a16="http://schemas.microsoft.com/office/drawing/2014/main" id="{5B9E4584-CB2E-872B-0B12-5750E2CD6B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98099" y="3243263"/>
            <a:ext cx="6761034" cy="0"/>
          </a:xfrm>
          <a:prstGeom prst="line">
            <a:avLst/>
          </a:prstGeom>
          <a:noFill/>
          <a:ln w="17463" cap="rnd">
            <a:solidFill>
              <a:srgbClr val="7F7F7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17">
            <a:extLst>
              <a:ext uri="{FF2B5EF4-FFF2-40B4-BE49-F238E27FC236}">
                <a16:creationId xmlns:a16="http://schemas.microsoft.com/office/drawing/2014/main" id="{FAF445C3-5B5B-C067-2587-E176E347C1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359611" y="2670175"/>
            <a:ext cx="3771859" cy="0"/>
          </a:xfrm>
          <a:prstGeom prst="line">
            <a:avLst/>
          </a:prstGeom>
          <a:noFill/>
          <a:ln w="17463" cap="rnd">
            <a:solidFill>
              <a:srgbClr val="9C4A0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18">
            <a:extLst>
              <a:ext uri="{FF2B5EF4-FFF2-40B4-BE49-F238E27FC236}">
                <a16:creationId xmlns:a16="http://schemas.microsoft.com/office/drawing/2014/main" id="{390F301A-0D40-A2B2-EB9D-4FCB3A34F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8645102" y="1798638"/>
            <a:ext cx="2514031" cy="0"/>
          </a:xfrm>
          <a:prstGeom prst="line">
            <a:avLst/>
          </a:prstGeom>
          <a:noFill/>
          <a:ln w="17463" cap="rnd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19">
            <a:extLst>
              <a:ext uri="{FF2B5EF4-FFF2-40B4-BE49-F238E27FC236}">
                <a16:creationId xmlns:a16="http://schemas.microsoft.com/office/drawing/2014/main" id="{79E11968-0EBD-573C-F45D-BA7176205772}"/>
              </a:ext>
            </a:extLst>
          </p:cNvPr>
          <p:cNvSpPr>
            <a:spLocks/>
          </p:cNvSpPr>
          <p:nvPr/>
        </p:nvSpPr>
        <p:spPr bwMode="auto">
          <a:xfrm>
            <a:off x="4398099" y="2670175"/>
            <a:ext cx="2961512" cy="1717675"/>
          </a:xfrm>
          <a:custGeom>
            <a:avLst/>
            <a:gdLst>
              <a:gd name="T0" fmla="*/ 1820 w 1820"/>
              <a:gd name="T1" fmla="*/ 0 h 1082"/>
              <a:gd name="T2" fmla="*/ 1820 w 1820"/>
              <a:gd name="T3" fmla="*/ 812 h 1082"/>
              <a:gd name="T4" fmla="*/ 1419 w 1820"/>
              <a:gd name="T5" fmla="*/ 361 h 1082"/>
              <a:gd name="T6" fmla="*/ 1419 w 1820"/>
              <a:gd name="T7" fmla="*/ 848 h 1082"/>
              <a:gd name="T8" fmla="*/ 725 w 1820"/>
              <a:gd name="T9" fmla="*/ 361 h 1082"/>
              <a:gd name="T10" fmla="*/ 725 w 1820"/>
              <a:gd name="T11" fmla="*/ 1082 h 1082"/>
              <a:gd name="T12" fmla="*/ 0 w 1820"/>
              <a:gd name="T13" fmla="*/ 361 h 10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20" h="1082">
                <a:moveTo>
                  <a:pt x="1820" y="0"/>
                </a:moveTo>
                <a:lnTo>
                  <a:pt x="1820" y="812"/>
                </a:lnTo>
                <a:lnTo>
                  <a:pt x="1419" y="361"/>
                </a:lnTo>
                <a:lnTo>
                  <a:pt x="1419" y="848"/>
                </a:lnTo>
                <a:lnTo>
                  <a:pt x="725" y="361"/>
                </a:lnTo>
                <a:lnTo>
                  <a:pt x="725" y="1082"/>
                </a:lnTo>
                <a:lnTo>
                  <a:pt x="0" y="361"/>
                </a:lnTo>
              </a:path>
            </a:pathLst>
          </a:custGeom>
          <a:noFill/>
          <a:ln w="17463" cap="rnd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0">
            <a:extLst>
              <a:ext uri="{FF2B5EF4-FFF2-40B4-BE49-F238E27FC236}">
                <a16:creationId xmlns:a16="http://schemas.microsoft.com/office/drawing/2014/main" id="{F9CCDC31-5BD0-7CA7-128F-2D6BDC00ACD1}"/>
              </a:ext>
            </a:extLst>
          </p:cNvPr>
          <p:cNvSpPr>
            <a:spLocks/>
          </p:cNvSpPr>
          <p:nvPr/>
        </p:nvSpPr>
        <p:spPr bwMode="auto">
          <a:xfrm>
            <a:off x="7388901" y="2670175"/>
            <a:ext cx="976323" cy="1036638"/>
          </a:xfrm>
          <a:custGeom>
            <a:avLst/>
            <a:gdLst>
              <a:gd name="T0" fmla="*/ 600 w 600"/>
              <a:gd name="T1" fmla="*/ 0 h 653"/>
              <a:gd name="T2" fmla="*/ 600 w 600"/>
              <a:gd name="T3" fmla="*/ 653 h 653"/>
              <a:gd name="T4" fmla="*/ 0 w 600"/>
              <a:gd name="T5" fmla="*/ 0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0" h="653">
                <a:moveTo>
                  <a:pt x="600" y="0"/>
                </a:moveTo>
                <a:lnTo>
                  <a:pt x="600" y="653"/>
                </a:lnTo>
                <a:lnTo>
                  <a:pt x="0" y="0"/>
                </a:lnTo>
              </a:path>
            </a:pathLst>
          </a:custGeom>
          <a:noFill/>
          <a:ln w="17463" cap="rnd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1">
            <a:extLst>
              <a:ext uri="{FF2B5EF4-FFF2-40B4-BE49-F238E27FC236}">
                <a16:creationId xmlns:a16="http://schemas.microsoft.com/office/drawing/2014/main" id="{B5DAF49F-82FD-1B88-EAEF-1B20CAA39262}"/>
              </a:ext>
            </a:extLst>
          </p:cNvPr>
          <p:cNvSpPr>
            <a:spLocks noEditPoints="1"/>
          </p:cNvSpPr>
          <p:nvPr/>
        </p:nvSpPr>
        <p:spPr bwMode="auto">
          <a:xfrm>
            <a:off x="9331782" y="1928813"/>
            <a:ext cx="1799688" cy="290513"/>
          </a:xfrm>
          <a:custGeom>
            <a:avLst/>
            <a:gdLst>
              <a:gd name="T0" fmla="*/ 44 w 5844"/>
              <a:gd name="T1" fmla="*/ 961 h 964"/>
              <a:gd name="T2" fmla="*/ 247 w 5844"/>
              <a:gd name="T3" fmla="*/ 857 h 964"/>
              <a:gd name="T4" fmla="*/ 258 w 5844"/>
              <a:gd name="T5" fmla="*/ 928 h 964"/>
              <a:gd name="T6" fmla="*/ 461 w 5844"/>
              <a:gd name="T7" fmla="*/ 824 h 964"/>
              <a:gd name="T8" fmla="*/ 430 w 5844"/>
              <a:gd name="T9" fmla="*/ 865 h 964"/>
              <a:gd name="T10" fmla="*/ 715 w 5844"/>
              <a:gd name="T11" fmla="*/ 821 h 964"/>
              <a:gd name="T12" fmla="*/ 674 w 5844"/>
              <a:gd name="T13" fmla="*/ 791 h 964"/>
              <a:gd name="T14" fmla="*/ 899 w 5844"/>
              <a:gd name="T15" fmla="*/ 830 h 964"/>
              <a:gd name="T16" fmla="*/ 1101 w 5844"/>
              <a:gd name="T17" fmla="*/ 726 h 964"/>
              <a:gd name="T18" fmla="*/ 1112 w 5844"/>
              <a:gd name="T19" fmla="*/ 797 h 964"/>
              <a:gd name="T20" fmla="*/ 1315 w 5844"/>
              <a:gd name="T21" fmla="*/ 693 h 964"/>
              <a:gd name="T22" fmla="*/ 1285 w 5844"/>
              <a:gd name="T23" fmla="*/ 734 h 964"/>
              <a:gd name="T24" fmla="*/ 1569 w 5844"/>
              <a:gd name="T25" fmla="*/ 690 h 964"/>
              <a:gd name="T26" fmla="*/ 1528 w 5844"/>
              <a:gd name="T27" fmla="*/ 660 h 964"/>
              <a:gd name="T28" fmla="*/ 1753 w 5844"/>
              <a:gd name="T29" fmla="*/ 698 h 964"/>
              <a:gd name="T30" fmla="*/ 1955 w 5844"/>
              <a:gd name="T31" fmla="*/ 594 h 964"/>
              <a:gd name="T32" fmla="*/ 1966 w 5844"/>
              <a:gd name="T33" fmla="*/ 665 h 964"/>
              <a:gd name="T34" fmla="*/ 2169 w 5844"/>
              <a:gd name="T35" fmla="*/ 561 h 964"/>
              <a:gd name="T36" fmla="*/ 2139 w 5844"/>
              <a:gd name="T37" fmla="*/ 602 h 964"/>
              <a:gd name="T38" fmla="*/ 2424 w 5844"/>
              <a:gd name="T39" fmla="*/ 558 h 964"/>
              <a:gd name="T40" fmla="*/ 2383 w 5844"/>
              <a:gd name="T41" fmla="*/ 528 h 964"/>
              <a:gd name="T42" fmla="*/ 2607 w 5844"/>
              <a:gd name="T43" fmla="*/ 567 h 964"/>
              <a:gd name="T44" fmla="*/ 2810 w 5844"/>
              <a:gd name="T45" fmla="*/ 463 h 964"/>
              <a:gd name="T46" fmla="*/ 2821 w 5844"/>
              <a:gd name="T47" fmla="*/ 534 h 964"/>
              <a:gd name="T48" fmla="*/ 3023 w 5844"/>
              <a:gd name="T49" fmla="*/ 430 h 964"/>
              <a:gd name="T50" fmla="*/ 2993 w 5844"/>
              <a:gd name="T51" fmla="*/ 471 h 964"/>
              <a:gd name="T52" fmla="*/ 3278 w 5844"/>
              <a:gd name="T53" fmla="*/ 427 h 964"/>
              <a:gd name="T54" fmla="*/ 3237 w 5844"/>
              <a:gd name="T55" fmla="*/ 397 h 964"/>
              <a:gd name="T56" fmla="*/ 3461 w 5844"/>
              <a:gd name="T57" fmla="*/ 435 h 964"/>
              <a:gd name="T58" fmla="*/ 3664 w 5844"/>
              <a:gd name="T59" fmla="*/ 331 h 964"/>
              <a:gd name="T60" fmla="*/ 3675 w 5844"/>
              <a:gd name="T61" fmla="*/ 402 h 964"/>
              <a:gd name="T62" fmla="*/ 3878 w 5844"/>
              <a:gd name="T63" fmla="*/ 298 h 964"/>
              <a:gd name="T64" fmla="*/ 3847 w 5844"/>
              <a:gd name="T65" fmla="*/ 339 h 964"/>
              <a:gd name="T66" fmla="*/ 4132 w 5844"/>
              <a:gd name="T67" fmla="*/ 296 h 964"/>
              <a:gd name="T68" fmla="*/ 4091 w 5844"/>
              <a:gd name="T69" fmla="*/ 266 h 964"/>
              <a:gd name="T70" fmla="*/ 4316 w 5844"/>
              <a:gd name="T71" fmla="*/ 304 h 964"/>
              <a:gd name="T72" fmla="*/ 4518 w 5844"/>
              <a:gd name="T73" fmla="*/ 200 h 964"/>
              <a:gd name="T74" fmla="*/ 4529 w 5844"/>
              <a:gd name="T75" fmla="*/ 271 h 964"/>
              <a:gd name="T76" fmla="*/ 4732 w 5844"/>
              <a:gd name="T77" fmla="*/ 167 h 964"/>
              <a:gd name="T78" fmla="*/ 4702 w 5844"/>
              <a:gd name="T79" fmla="*/ 208 h 964"/>
              <a:gd name="T80" fmla="*/ 4986 w 5844"/>
              <a:gd name="T81" fmla="*/ 164 h 964"/>
              <a:gd name="T82" fmla="*/ 4945 w 5844"/>
              <a:gd name="T83" fmla="*/ 134 h 964"/>
              <a:gd name="T84" fmla="*/ 5170 w 5844"/>
              <a:gd name="T85" fmla="*/ 172 h 964"/>
              <a:gd name="T86" fmla="*/ 5372 w 5844"/>
              <a:gd name="T87" fmla="*/ 68 h 964"/>
              <a:gd name="T88" fmla="*/ 5383 w 5844"/>
              <a:gd name="T89" fmla="*/ 140 h 964"/>
              <a:gd name="T90" fmla="*/ 5586 w 5844"/>
              <a:gd name="T91" fmla="*/ 36 h 964"/>
              <a:gd name="T92" fmla="*/ 5556 w 5844"/>
              <a:gd name="T93" fmla="*/ 77 h 964"/>
              <a:gd name="T94" fmla="*/ 5841 w 5844"/>
              <a:gd name="T95" fmla="*/ 33 h 964"/>
              <a:gd name="T96" fmla="*/ 5800 w 5844"/>
              <a:gd name="T97" fmla="*/ 3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844" h="964">
                <a:moveTo>
                  <a:pt x="33" y="890"/>
                </a:moveTo>
                <a:lnTo>
                  <a:pt x="34" y="890"/>
                </a:lnTo>
                <a:cubicBezTo>
                  <a:pt x="53" y="887"/>
                  <a:pt x="72" y="900"/>
                  <a:pt x="75" y="920"/>
                </a:cubicBezTo>
                <a:cubicBezTo>
                  <a:pt x="78" y="940"/>
                  <a:pt x="64" y="958"/>
                  <a:pt x="44" y="961"/>
                </a:cubicBezTo>
                <a:lnTo>
                  <a:pt x="44" y="961"/>
                </a:lnTo>
                <a:cubicBezTo>
                  <a:pt x="25" y="964"/>
                  <a:pt x="6" y="950"/>
                  <a:pt x="3" y="931"/>
                </a:cubicBezTo>
                <a:cubicBezTo>
                  <a:pt x="0" y="911"/>
                  <a:pt x="14" y="893"/>
                  <a:pt x="33" y="890"/>
                </a:cubicBezTo>
                <a:close/>
                <a:moveTo>
                  <a:pt x="247" y="857"/>
                </a:moveTo>
                <a:lnTo>
                  <a:pt x="247" y="857"/>
                </a:lnTo>
                <a:cubicBezTo>
                  <a:pt x="267" y="854"/>
                  <a:pt x="285" y="867"/>
                  <a:pt x="288" y="887"/>
                </a:cubicBezTo>
                <a:cubicBezTo>
                  <a:pt x="291" y="907"/>
                  <a:pt x="278" y="925"/>
                  <a:pt x="258" y="928"/>
                </a:cubicBezTo>
                <a:lnTo>
                  <a:pt x="258" y="928"/>
                </a:lnTo>
                <a:cubicBezTo>
                  <a:pt x="238" y="931"/>
                  <a:pt x="220" y="918"/>
                  <a:pt x="217" y="898"/>
                </a:cubicBezTo>
                <a:cubicBezTo>
                  <a:pt x="214" y="878"/>
                  <a:pt x="227" y="860"/>
                  <a:pt x="247" y="857"/>
                </a:cubicBezTo>
                <a:close/>
                <a:moveTo>
                  <a:pt x="461" y="824"/>
                </a:moveTo>
                <a:lnTo>
                  <a:pt x="461" y="824"/>
                </a:lnTo>
                <a:cubicBezTo>
                  <a:pt x="480" y="821"/>
                  <a:pt x="499" y="835"/>
                  <a:pt x="502" y="854"/>
                </a:cubicBezTo>
                <a:cubicBezTo>
                  <a:pt x="505" y="874"/>
                  <a:pt x="491" y="892"/>
                  <a:pt x="472" y="895"/>
                </a:cubicBezTo>
                <a:lnTo>
                  <a:pt x="472" y="895"/>
                </a:lnTo>
                <a:cubicBezTo>
                  <a:pt x="452" y="898"/>
                  <a:pt x="433" y="885"/>
                  <a:pt x="430" y="865"/>
                </a:cubicBezTo>
                <a:cubicBezTo>
                  <a:pt x="427" y="845"/>
                  <a:pt x="441" y="827"/>
                  <a:pt x="461" y="824"/>
                </a:cubicBezTo>
                <a:close/>
                <a:moveTo>
                  <a:pt x="674" y="791"/>
                </a:moveTo>
                <a:lnTo>
                  <a:pt x="674" y="791"/>
                </a:lnTo>
                <a:cubicBezTo>
                  <a:pt x="694" y="788"/>
                  <a:pt x="712" y="802"/>
                  <a:pt x="715" y="821"/>
                </a:cubicBezTo>
                <a:cubicBezTo>
                  <a:pt x="718" y="841"/>
                  <a:pt x="705" y="859"/>
                  <a:pt x="685" y="862"/>
                </a:cubicBezTo>
                <a:lnTo>
                  <a:pt x="685" y="862"/>
                </a:lnTo>
                <a:cubicBezTo>
                  <a:pt x="665" y="865"/>
                  <a:pt x="647" y="852"/>
                  <a:pt x="644" y="832"/>
                </a:cubicBezTo>
                <a:cubicBezTo>
                  <a:pt x="641" y="813"/>
                  <a:pt x="654" y="794"/>
                  <a:pt x="674" y="791"/>
                </a:cubicBezTo>
                <a:close/>
                <a:moveTo>
                  <a:pt x="888" y="758"/>
                </a:moveTo>
                <a:lnTo>
                  <a:pt x="888" y="758"/>
                </a:lnTo>
                <a:cubicBezTo>
                  <a:pt x="907" y="755"/>
                  <a:pt x="926" y="769"/>
                  <a:pt x="929" y="788"/>
                </a:cubicBezTo>
                <a:cubicBezTo>
                  <a:pt x="932" y="808"/>
                  <a:pt x="918" y="826"/>
                  <a:pt x="899" y="830"/>
                </a:cubicBezTo>
                <a:lnTo>
                  <a:pt x="899" y="830"/>
                </a:lnTo>
                <a:cubicBezTo>
                  <a:pt x="879" y="833"/>
                  <a:pt x="861" y="819"/>
                  <a:pt x="858" y="799"/>
                </a:cubicBezTo>
                <a:cubicBezTo>
                  <a:pt x="855" y="780"/>
                  <a:pt x="868" y="761"/>
                  <a:pt x="888" y="758"/>
                </a:cubicBezTo>
                <a:close/>
                <a:moveTo>
                  <a:pt x="1101" y="726"/>
                </a:moveTo>
                <a:lnTo>
                  <a:pt x="1101" y="725"/>
                </a:lnTo>
                <a:cubicBezTo>
                  <a:pt x="1121" y="722"/>
                  <a:pt x="1139" y="736"/>
                  <a:pt x="1142" y="756"/>
                </a:cubicBezTo>
                <a:cubicBezTo>
                  <a:pt x="1145" y="775"/>
                  <a:pt x="1132" y="794"/>
                  <a:pt x="1112" y="797"/>
                </a:cubicBezTo>
                <a:lnTo>
                  <a:pt x="1112" y="797"/>
                </a:lnTo>
                <a:cubicBezTo>
                  <a:pt x="1093" y="800"/>
                  <a:pt x="1074" y="786"/>
                  <a:pt x="1071" y="767"/>
                </a:cubicBezTo>
                <a:cubicBezTo>
                  <a:pt x="1068" y="747"/>
                  <a:pt x="1082" y="729"/>
                  <a:pt x="1101" y="726"/>
                </a:cubicBezTo>
                <a:close/>
                <a:moveTo>
                  <a:pt x="1315" y="693"/>
                </a:moveTo>
                <a:lnTo>
                  <a:pt x="1315" y="693"/>
                </a:lnTo>
                <a:cubicBezTo>
                  <a:pt x="1335" y="690"/>
                  <a:pt x="1353" y="703"/>
                  <a:pt x="1356" y="723"/>
                </a:cubicBezTo>
                <a:cubicBezTo>
                  <a:pt x="1359" y="742"/>
                  <a:pt x="1345" y="761"/>
                  <a:pt x="1326" y="764"/>
                </a:cubicBezTo>
                <a:lnTo>
                  <a:pt x="1326" y="764"/>
                </a:lnTo>
                <a:cubicBezTo>
                  <a:pt x="1306" y="767"/>
                  <a:pt x="1288" y="753"/>
                  <a:pt x="1285" y="734"/>
                </a:cubicBezTo>
                <a:cubicBezTo>
                  <a:pt x="1282" y="714"/>
                  <a:pt x="1295" y="696"/>
                  <a:pt x="1315" y="693"/>
                </a:cubicBezTo>
                <a:close/>
                <a:moveTo>
                  <a:pt x="1528" y="660"/>
                </a:moveTo>
                <a:lnTo>
                  <a:pt x="1528" y="660"/>
                </a:lnTo>
                <a:cubicBezTo>
                  <a:pt x="1548" y="657"/>
                  <a:pt x="1566" y="670"/>
                  <a:pt x="1569" y="690"/>
                </a:cubicBezTo>
                <a:cubicBezTo>
                  <a:pt x="1573" y="710"/>
                  <a:pt x="1559" y="728"/>
                  <a:pt x="1539" y="731"/>
                </a:cubicBezTo>
                <a:lnTo>
                  <a:pt x="1539" y="731"/>
                </a:lnTo>
                <a:cubicBezTo>
                  <a:pt x="1520" y="734"/>
                  <a:pt x="1501" y="721"/>
                  <a:pt x="1498" y="701"/>
                </a:cubicBezTo>
                <a:cubicBezTo>
                  <a:pt x="1495" y="681"/>
                  <a:pt x="1509" y="663"/>
                  <a:pt x="1528" y="660"/>
                </a:cubicBezTo>
                <a:close/>
                <a:moveTo>
                  <a:pt x="1742" y="627"/>
                </a:moveTo>
                <a:lnTo>
                  <a:pt x="1742" y="627"/>
                </a:lnTo>
                <a:cubicBezTo>
                  <a:pt x="1762" y="624"/>
                  <a:pt x="1780" y="637"/>
                  <a:pt x="1783" y="657"/>
                </a:cubicBezTo>
                <a:cubicBezTo>
                  <a:pt x="1786" y="677"/>
                  <a:pt x="1773" y="695"/>
                  <a:pt x="1753" y="698"/>
                </a:cubicBezTo>
                <a:lnTo>
                  <a:pt x="1753" y="698"/>
                </a:lnTo>
                <a:cubicBezTo>
                  <a:pt x="1733" y="701"/>
                  <a:pt x="1715" y="688"/>
                  <a:pt x="1712" y="668"/>
                </a:cubicBezTo>
                <a:cubicBezTo>
                  <a:pt x="1709" y="648"/>
                  <a:pt x="1722" y="630"/>
                  <a:pt x="1742" y="627"/>
                </a:cubicBezTo>
                <a:close/>
                <a:moveTo>
                  <a:pt x="1955" y="594"/>
                </a:moveTo>
                <a:lnTo>
                  <a:pt x="1956" y="594"/>
                </a:lnTo>
                <a:cubicBezTo>
                  <a:pt x="1975" y="591"/>
                  <a:pt x="1994" y="605"/>
                  <a:pt x="1997" y="624"/>
                </a:cubicBezTo>
                <a:cubicBezTo>
                  <a:pt x="2000" y="644"/>
                  <a:pt x="1986" y="662"/>
                  <a:pt x="1966" y="665"/>
                </a:cubicBezTo>
                <a:lnTo>
                  <a:pt x="1966" y="665"/>
                </a:lnTo>
                <a:cubicBezTo>
                  <a:pt x="1947" y="668"/>
                  <a:pt x="1928" y="655"/>
                  <a:pt x="1925" y="635"/>
                </a:cubicBezTo>
                <a:cubicBezTo>
                  <a:pt x="1922" y="615"/>
                  <a:pt x="1936" y="597"/>
                  <a:pt x="1955" y="594"/>
                </a:cubicBezTo>
                <a:close/>
                <a:moveTo>
                  <a:pt x="2169" y="561"/>
                </a:moveTo>
                <a:lnTo>
                  <a:pt x="2169" y="561"/>
                </a:lnTo>
                <a:cubicBezTo>
                  <a:pt x="2189" y="558"/>
                  <a:pt x="2207" y="572"/>
                  <a:pt x="2210" y="591"/>
                </a:cubicBezTo>
                <a:cubicBezTo>
                  <a:pt x="2213" y="611"/>
                  <a:pt x="2200" y="629"/>
                  <a:pt x="2180" y="632"/>
                </a:cubicBezTo>
                <a:lnTo>
                  <a:pt x="2180" y="632"/>
                </a:lnTo>
                <a:cubicBezTo>
                  <a:pt x="2160" y="635"/>
                  <a:pt x="2142" y="622"/>
                  <a:pt x="2139" y="602"/>
                </a:cubicBezTo>
                <a:cubicBezTo>
                  <a:pt x="2136" y="583"/>
                  <a:pt x="2149" y="564"/>
                  <a:pt x="2169" y="561"/>
                </a:cubicBezTo>
                <a:close/>
                <a:moveTo>
                  <a:pt x="2383" y="528"/>
                </a:moveTo>
                <a:lnTo>
                  <a:pt x="2383" y="528"/>
                </a:lnTo>
                <a:cubicBezTo>
                  <a:pt x="2402" y="525"/>
                  <a:pt x="2421" y="539"/>
                  <a:pt x="2424" y="558"/>
                </a:cubicBezTo>
                <a:cubicBezTo>
                  <a:pt x="2427" y="578"/>
                  <a:pt x="2413" y="597"/>
                  <a:pt x="2394" y="600"/>
                </a:cubicBezTo>
                <a:lnTo>
                  <a:pt x="2394" y="600"/>
                </a:lnTo>
                <a:cubicBezTo>
                  <a:pt x="2374" y="603"/>
                  <a:pt x="2356" y="589"/>
                  <a:pt x="2352" y="569"/>
                </a:cubicBezTo>
                <a:cubicBezTo>
                  <a:pt x="2349" y="550"/>
                  <a:pt x="2363" y="531"/>
                  <a:pt x="2383" y="528"/>
                </a:cubicBezTo>
                <a:close/>
                <a:moveTo>
                  <a:pt x="2596" y="496"/>
                </a:moveTo>
                <a:lnTo>
                  <a:pt x="2596" y="496"/>
                </a:lnTo>
                <a:cubicBezTo>
                  <a:pt x="2616" y="492"/>
                  <a:pt x="2634" y="506"/>
                  <a:pt x="2637" y="526"/>
                </a:cubicBezTo>
                <a:cubicBezTo>
                  <a:pt x="2640" y="545"/>
                  <a:pt x="2627" y="564"/>
                  <a:pt x="2607" y="567"/>
                </a:cubicBezTo>
                <a:lnTo>
                  <a:pt x="2607" y="567"/>
                </a:lnTo>
                <a:cubicBezTo>
                  <a:pt x="2587" y="570"/>
                  <a:pt x="2569" y="556"/>
                  <a:pt x="2566" y="537"/>
                </a:cubicBezTo>
                <a:cubicBezTo>
                  <a:pt x="2563" y="517"/>
                  <a:pt x="2576" y="499"/>
                  <a:pt x="2596" y="496"/>
                </a:cubicBezTo>
                <a:close/>
                <a:moveTo>
                  <a:pt x="2810" y="463"/>
                </a:moveTo>
                <a:lnTo>
                  <a:pt x="2810" y="463"/>
                </a:lnTo>
                <a:cubicBezTo>
                  <a:pt x="2829" y="460"/>
                  <a:pt x="2848" y="473"/>
                  <a:pt x="2851" y="493"/>
                </a:cubicBezTo>
                <a:cubicBezTo>
                  <a:pt x="2854" y="512"/>
                  <a:pt x="2840" y="531"/>
                  <a:pt x="2821" y="534"/>
                </a:cubicBezTo>
                <a:lnTo>
                  <a:pt x="2821" y="534"/>
                </a:lnTo>
                <a:cubicBezTo>
                  <a:pt x="2801" y="537"/>
                  <a:pt x="2783" y="523"/>
                  <a:pt x="2780" y="504"/>
                </a:cubicBezTo>
                <a:cubicBezTo>
                  <a:pt x="2777" y="484"/>
                  <a:pt x="2790" y="466"/>
                  <a:pt x="2810" y="463"/>
                </a:cubicBezTo>
                <a:close/>
                <a:moveTo>
                  <a:pt x="3023" y="430"/>
                </a:moveTo>
                <a:lnTo>
                  <a:pt x="3023" y="430"/>
                </a:lnTo>
                <a:cubicBezTo>
                  <a:pt x="3043" y="427"/>
                  <a:pt x="3061" y="440"/>
                  <a:pt x="3064" y="460"/>
                </a:cubicBezTo>
                <a:cubicBezTo>
                  <a:pt x="3067" y="480"/>
                  <a:pt x="3054" y="498"/>
                  <a:pt x="3034" y="501"/>
                </a:cubicBezTo>
                <a:lnTo>
                  <a:pt x="3034" y="501"/>
                </a:lnTo>
                <a:cubicBezTo>
                  <a:pt x="3015" y="504"/>
                  <a:pt x="2996" y="491"/>
                  <a:pt x="2993" y="471"/>
                </a:cubicBezTo>
                <a:cubicBezTo>
                  <a:pt x="2990" y="451"/>
                  <a:pt x="3004" y="433"/>
                  <a:pt x="3023" y="430"/>
                </a:cubicBezTo>
                <a:close/>
                <a:moveTo>
                  <a:pt x="3237" y="397"/>
                </a:moveTo>
                <a:lnTo>
                  <a:pt x="3237" y="397"/>
                </a:lnTo>
                <a:cubicBezTo>
                  <a:pt x="3257" y="394"/>
                  <a:pt x="3275" y="407"/>
                  <a:pt x="3278" y="427"/>
                </a:cubicBezTo>
                <a:cubicBezTo>
                  <a:pt x="3281" y="447"/>
                  <a:pt x="3267" y="465"/>
                  <a:pt x="3248" y="468"/>
                </a:cubicBezTo>
                <a:lnTo>
                  <a:pt x="3248" y="468"/>
                </a:lnTo>
                <a:cubicBezTo>
                  <a:pt x="3228" y="471"/>
                  <a:pt x="3210" y="458"/>
                  <a:pt x="3207" y="438"/>
                </a:cubicBezTo>
                <a:cubicBezTo>
                  <a:pt x="3204" y="418"/>
                  <a:pt x="3217" y="400"/>
                  <a:pt x="3237" y="397"/>
                </a:cubicBezTo>
                <a:close/>
                <a:moveTo>
                  <a:pt x="3450" y="364"/>
                </a:moveTo>
                <a:lnTo>
                  <a:pt x="3450" y="364"/>
                </a:lnTo>
                <a:cubicBezTo>
                  <a:pt x="3470" y="361"/>
                  <a:pt x="3488" y="375"/>
                  <a:pt x="3492" y="394"/>
                </a:cubicBezTo>
                <a:cubicBezTo>
                  <a:pt x="3495" y="414"/>
                  <a:pt x="3481" y="432"/>
                  <a:pt x="3461" y="435"/>
                </a:cubicBezTo>
                <a:lnTo>
                  <a:pt x="3461" y="435"/>
                </a:lnTo>
                <a:cubicBezTo>
                  <a:pt x="3442" y="438"/>
                  <a:pt x="3423" y="425"/>
                  <a:pt x="3420" y="405"/>
                </a:cubicBezTo>
                <a:cubicBezTo>
                  <a:pt x="3417" y="386"/>
                  <a:pt x="3431" y="367"/>
                  <a:pt x="3450" y="364"/>
                </a:cubicBezTo>
                <a:close/>
                <a:moveTo>
                  <a:pt x="3664" y="331"/>
                </a:moveTo>
                <a:lnTo>
                  <a:pt x="3664" y="331"/>
                </a:lnTo>
                <a:cubicBezTo>
                  <a:pt x="3684" y="328"/>
                  <a:pt x="3702" y="342"/>
                  <a:pt x="3705" y="361"/>
                </a:cubicBezTo>
                <a:cubicBezTo>
                  <a:pt x="3708" y="381"/>
                  <a:pt x="3695" y="399"/>
                  <a:pt x="3675" y="402"/>
                </a:cubicBezTo>
                <a:lnTo>
                  <a:pt x="3675" y="402"/>
                </a:lnTo>
                <a:cubicBezTo>
                  <a:pt x="3655" y="405"/>
                  <a:pt x="3637" y="392"/>
                  <a:pt x="3634" y="372"/>
                </a:cubicBezTo>
                <a:cubicBezTo>
                  <a:pt x="3631" y="353"/>
                  <a:pt x="3644" y="334"/>
                  <a:pt x="3664" y="331"/>
                </a:cubicBezTo>
                <a:close/>
                <a:moveTo>
                  <a:pt x="3878" y="298"/>
                </a:moveTo>
                <a:lnTo>
                  <a:pt x="3878" y="298"/>
                </a:lnTo>
                <a:cubicBezTo>
                  <a:pt x="3897" y="295"/>
                  <a:pt x="3916" y="309"/>
                  <a:pt x="3919" y="328"/>
                </a:cubicBezTo>
                <a:cubicBezTo>
                  <a:pt x="3922" y="348"/>
                  <a:pt x="3908" y="367"/>
                  <a:pt x="3889" y="370"/>
                </a:cubicBezTo>
                <a:lnTo>
                  <a:pt x="3888" y="370"/>
                </a:lnTo>
                <a:cubicBezTo>
                  <a:pt x="3869" y="373"/>
                  <a:pt x="3850" y="359"/>
                  <a:pt x="3847" y="339"/>
                </a:cubicBezTo>
                <a:cubicBezTo>
                  <a:pt x="3844" y="320"/>
                  <a:pt x="3858" y="301"/>
                  <a:pt x="3878" y="298"/>
                </a:cubicBezTo>
                <a:close/>
                <a:moveTo>
                  <a:pt x="4091" y="266"/>
                </a:moveTo>
                <a:lnTo>
                  <a:pt x="4091" y="266"/>
                </a:lnTo>
                <a:cubicBezTo>
                  <a:pt x="4111" y="262"/>
                  <a:pt x="4129" y="276"/>
                  <a:pt x="4132" y="296"/>
                </a:cubicBezTo>
                <a:cubicBezTo>
                  <a:pt x="4135" y="315"/>
                  <a:pt x="4122" y="334"/>
                  <a:pt x="4102" y="337"/>
                </a:cubicBezTo>
                <a:lnTo>
                  <a:pt x="4102" y="337"/>
                </a:lnTo>
                <a:cubicBezTo>
                  <a:pt x="4082" y="340"/>
                  <a:pt x="4064" y="326"/>
                  <a:pt x="4061" y="307"/>
                </a:cubicBezTo>
                <a:cubicBezTo>
                  <a:pt x="4058" y="287"/>
                  <a:pt x="4071" y="269"/>
                  <a:pt x="4091" y="266"/>
                </a:cubicBezTo>
                <a:close/>
                <a:moveTo>
                  <a:pt x="4305" y="233"/>
                </a:moveTo>
                <a:lnTo>
                  <a:pt x="4305" y="233"/>
                </a:lnTo>
                <a:cubicBezTo>
                  <a:pt x="4324" y="230"/>
                  <a:pt x="4343" y="243"/>
                  <a:pt x="4346" y="263"/>
                </a:cubicBezTo>
                <a:cubicBezTo>
                  <a:pt x="4349" y="282"/>
                  <a:pt x="4335" y="301"/>
                  <a:pt x="4316" y="304"/>
                </a:cubicBezTo>
                <a:lnTo>
                  <a:pt x="4316" y="304"/>
                </a:lnTo>
                <a:cubicBezTo>
                  <a:pt x="4296" y="307"/>
                  <a:pt x="4278" y="293"/>
                  <a:pt x="4275" y="274"/>
                </a:cubicBezTo>
                <a:cubicBezTo>
                  <a:pt x="4271" y="254"/>
                  <a:pt x="4285" y="236"/>
                  <a:pt x="4305" y="233"/>
                </a:cubicBezTo>
                <a:close/>
                <a:moveTo>
                  <a:pt x="4518" y="200"/>
                </a:moveTo>
                <a:lnTo>
                  <a:pt x="4518" y="200"/>
                </a:lnTo>
                <a:cubicBezTo>
                  <a:pt x="4538" y="197"/>
                  <a:pt x="4556" y="210"/>
                  <a:pt x="4559" y="230"/>
                </a:cubicBezTo>
                <a:cubicBezTo>
                  <a:pt x="4562" y="250"/>
                  <a:pt x="4549" y="268"/>
                  <a:pt x="4529" y="271"/>
                </a:cubicBezTo>
                <a:lnTo>
                  <a:pt x="4529" y="271"/>
                </a:lnTo>
                <a:cubicBezTo>
                  <a:pt x="4509" y="274"/>
                  <a:pt x="4491" y="261"/>
                  <a:pt x="4488" y="241"/>
                </a:cubicBezTo>
                <a:cubicBezTo>
                  <a:pt x="4485" y="221"/>
                  <a:pt x="4499" y="203"/>
                  <a:pt x="4518" y="200"/>
                </a:cubicBezTo>
                <a:close/>
                <a:moveTo>
                  <a:pt x="4732" y="167"/>
                </a:moveTo>
                <a:lnTo>
                  <a:pt x="4732" y="167"/>
                </a:lnTo>
                <a:cubicBezTo>
                  <a:pt x="4751" y="164"/>
                  <a:pt x="4770" y="177"/>
                  <a:pt x="4773" y="197"/>
                </a:cubicBezTo>
                <a:cubicBezTo>
                  <a:pt x="4776" y="217"/>
                  <a:pt x="4762" y="235"/>
                  <a:pt x="4743" y="238"/>
                </a:cubicBezTo>
                <a:lnTo>
                  <a:pt x="4743" y="238"/>
                </a:lnTo>
                <a:cubicBezTo>
                  <a:pt x="4723" y="241"/>
                  <a:pt x="4705" y="228"/>
                  <a:pt x="4702" y="208"/>
                </a:cubicBezTo>
                <a:cubicBezTo>
                  <a:pt x="4699" y="188"/>
                  <a:pt x="4712" y="170"/>
                  <a:pt x="4732" y="167"/>
                </a:cubicBezTo>
                <a:close/>
                <a:moveTo>
                  <a:pt x="4945" y="134"/>
                </a:moveTo>
                <a:lnTo>
                  <a:pt x="4945" y="134"/>
                </a:lnTo>
                <a:cubicBezTo>
                  <a:pt x="4965" y="131"/>
                  <a:pt x="4983" y="145"/>
                  <a:pt x="4986" y="164"/>
                </a:cubicBezTo>
                <a:cubicBezTo>
                  <a:pt x="4989" y="184"/>
                  <a:pt x="4976" y="202"/>
                  <a:pt x="4956" y="205"/>
                </a:cubicBezTo>
                <a:lnTo>
                  <a:pt x="4956" y="205"/>
                </a:lnTo>
                <a:cubicBezTo>
                  <a:pt x="4937" y="208"/>
                  <a:pt x="4918" y="195"/>
                  <a:pt x="4915" y="175"/>
                </a:cubicBezTo>
                <a:cubicBezTo>
                  <a:pt x="4912" y="156"/>
                  <a:pt x="4926" y="137"/>
                  <a:pt x="4945" y="134"/>
                </a:cubicBezTo>
                <a:close/>
                <a:moveTo>
                  <a:pt x="5159" y="101"/>
                </a:moveTo>
                <a:lnTo>
                  <a:pt x="5159" y="101"/>
                </a:lnTo>
                <a:cubicBezTo>
                  <a:pt x="5179" y="98"/>
                  <a:pt x="5197" y="112"/>
                  <a:pt x="5200" y="131"/>
                </a:cubicBezTo>
                <a:cubicBezTo>
                  <a:pt x="5203" y="151"/>
                  <a:pt x="5190" y="169"/>
                  <a:pt x="5170" y="172"/>
                </a:cubicBezTo>
                <a:lnTo>
                  <a:pt x="5170" y="172"/>
                </a:lnTo>
                <a:cubicBezTo>
                  <a:pt x="5150" y="175"/>
                  <a:pt x="5132" y="162"/>
                  <a:pt x="5129" y="142"/>
                </a:cubicBezTo>
                <a:cubicBezTo>
                  <a:pt x="5126" y="123"/>
                  <a:pt x="5139" y="104"/>
                  <a:pt x="5159" y="101"/>
                </a:cubicBezTo>
                <a:close/>
                <a:moveTo>
                  <a:pt x="5372" y="68"/>
                </a:moveTo>
                <a:lnTo>
                  <a:pt x="5372" y="68"/>
                </a:lnTo>
                <a:cubicBezTo>
                  <a:pt x="5392" y="65"/>
                  <a:pt x="5411" y="79"/>
                  <a:pt x="5414" y="98"/>
                </a:cubicBezTo>
                <a:cubicBezTo>
                  <a:pt x="5417" y="118"/>
                  <a:pt x="5403" y="137"/>
                  <a:pt x="5383" y="140"/>
                </a:cubicBezTo>
                <a:lnTo>
                  <a:pt x="5383" y="140"/>
                </a:lnTo>
                <a:cubicBezTo>
                  <a:pt x="5364" y="143"/>
                  <a:pt x="5345" y="129"/>
                  <a:pt x="5342" y="109"/>
                </a:cubicBezTo>
                <a:cubicBezTo>
                  <a:pt x="5339" y="90"/>
                  <a:pt x="5353" y="71"/>
                  <a:pt x="5372" y="68"/>
                </a:cubicBezTo>
                <a:close/>
                <a:moveTo>
                  <a:pt x="5586" y="36"/>
                </a:moveTo>
                <a:lnTo>
                  <a:pt x="5586" y="36"/>
                </a:lnTo>
                <a:cubicBezTo>
                  <a:pt x="5606" y="33"/>
                  <a:pt x="5624" y="46"/>
                  <a:pt x="5627" y="66"/>
                </a:cubicBezTo>
                <a:cubicBezTo>
                  <a:pt x="5630" y="85"/>
                  <a:pt x="5617" y="104"/>
                  <a:pt x="5597" y="107"/>
                </a:cubicBezTo>
                <a:lnTo>
                  <a:pt x="5597" y="107"/>
                </a:lnTo>
                <a:cubicBezTo>
                  <a:pt x="5577" y="110"/>
                  <a:pt x="5559" y="96"/>
                  <a:pt x="5556" y="77"/>
                </a:cubicBezTo>
                <a:cubicBezTo>
                  <a:pt x="5553" y="57"/>
                  <a:pt x="5566" y="39"/>
                  <a:pt x="5586" y="36"/>
                </a:cubicBezTo>
                <a:close/>
                <a:moveTo>
                  <a:pt x="5800" y="3"/>
                </a:moveTo>
                <a:lnTo>
                  <a:pt x="5800" y="3"/>
                </a:lnTo>
                <a:cubicBezTo>
                  <a:pt x="5819" y="0"/>
                  <a:pt x="5838" y="13"/>
                  <a:pt x="5841" y="33"/>
                </a:cubicBezTo>
                <a:cubicBezTo>
                  <a:pt x="5844" y="52"/>
                  <a:pt x="5830" y="71"/>
                  <a:pt x="5811" y="74"/>
                </a:cubicBezTo>
                <a:lnTo>
                  <a:pt x="5810" y="74"/>
                </a:lnTo>
                <a:cubicBezTo>
                  <a:pt x="5791" y="77"/>
                  <a:pt x="5772" y="63"/>
                  <a:pt x="5769" y="44"/>
                </a:cubicBezTo>
                <a:cubicBezTo>
                  <a:pt x="5766" y="24"/>
                  <a:pt x="5780" y="6"/>
                  <a:pt x="5800" y="3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22">
            <a:extLst>
              <a:ext uri="{FF2B5EF4-FFF2-40B4-BE49-F238E27FC236}">
                <a16:creationId xmlns:a16="http://schemas.microsoft.com/office/drawing/2014/main" id="{10EE7852-C756-87CF-C440-A03EB1EA6D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8099" y="2398713"/>
            <a:ext cx="4247003" cy="844550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3">
            <a:extLst>
              <a:ext uri="{FF2B5EF4-FFF2-40B4-BE49-F238E27FC236}">
                <a16:creationId xmlns:a16="http://schemas.microsoft.com/office/drawing/2014/main" id="{D6DE3B48-9923-5C10-EA2B-EB98E89C7F2F}"/>
              </a:ext>
            </a:extLst>
          </p:cNvPr>
          <p:cNvSpPr>
            <a:spLocks noEditPoints="1"/>
          </p:cNvSpPr>
          <p:nvPr/>
        </p:nvSpPr>
        <p:spPr bwMode="auto">
          <a:xfrm>
            <a:off x="8641848" y="1795463"/>
            <a:ext cx="6509" cy="2300288"/>
          </a:xfrm>
          <a:custGeom>
            <a:avLst/>
            <a:gdLst>
              <a:gd name="T0" fmla="*/ 0 w 24"/>
              <a:gd name="T1" fmla="*/ 12 h 7656"/>
              <a:gd name="T2" fmla="*/ 12 w 24"/>
              <a:gd name="T3" fmla="*/ 312 h 7656"/>
              <a:gd name="T4" fmla="*/ 24 w 24"/>
              <a:gd name="T5" fmla="*/ 420 h 7656"/>
              <a:gd name="T6" fmla="*/ 12 w 24"/>
              <a:gd name="T7" fmla="*/ 408 h 7656"/>
              <a:gd name="T8" fmla="*/ 0 w 24"/>
              <a:gd name="T9" fmla="*/ 708 h 7656"/>
              <a:gd name="T10" fmla="*/ 24 w 24"/>
              <a:gd name="T11" fmla="*/ 996 h 7656"/>
              <a:gd name="T12" fmla="*/ 24 w 24"/>
              <a:gd name="T13" fmla="*/ 828 h 7656"/>
              <a:gd name="T14" fmla="*/ 0 w 24"/>
              <a:gd name="T15" fmla="*/ 1116 h 7656"/>
              <a:gd name="T16" fmla="*/ 12 w 24"/>
              <a:gd name="T17" fmla="*/ 1416 h 7656"/>
              <a:gd name="T18" fmla="*/ 24 w 24"/>
              <a:gd name="T19" fmla="*/ 1524 h 7656"/>
              <a:gd name="T20" fmla="*/ 12 w 24"/>
              <a:gd name="T21" fmla="*/ 1512 h 7656"/>
              <a:gd name="T22" fmla="*/ 0 w 24"/>
              <a:gd name="T23" fmla="*/ 1812 h 7656"/>
              <a:gd name="T24" fmla="*/ 24 w 24"/>
              <a:gd name="T25" fmla="*/ 1932 h 7656"/>
              <a:gd name="T26" fmla="*/ 24 w 24"/>
              <a:gd name="T27" fmla="*/ 1932 h 7656"/>
              <a:gd name="T28" fmla="*/ 0 w 24"/>
              <a:gd name="T29" fmla="*/ 2052 h 7656"/>
              <a:gd name="T30" fmla="*/ 12 w 24"/>
              <a:gd name="T31" fmla="*/ 2352 h 7656"/>
              <a:gd name="T32" fmla="*/ 24 w 24"/>
              <a:gd name="T33" fmla="*/ 2460 h 7656"/>
              <a:gd name="T34" fmla="*/ 12 w 24"/>
              <a:gd name="T35" fmla="*/ 2448 h 7656"/>
              <a:gd name="T36" fmla="*/ 0 w 24"/>
              <a:gd name="T37" fmla="*/ 2748 h 7656"/>
              <a:gd name="T38" fmla="*/ 24 w 24"/>
              <a:gd name="T39" fmla="*/ 3036 h 7656"/>
              <a:gd name="T40" fmla="*/ 24 w 24"/>
              <a:gd name="T41" fmla="*/ 2868 h 7656"/>
              <a:gd name="T42" fmla="*/ 0 w 24"/>
              <a:gd name="T43" fmla="*/ 3156 h 7656"/>
              <a:gd name="T44" fmla="*/ 12 w 24"/>
              <a:gd name="T45" fmla="*/ 3456 h 7656"/>
              <a:gd name="T46" fmla="*/ 24 w 24"/>
              <a:gd name="T47" fmla="*/ 3564 h 7656"/>
              <a:gd name="T48" fmla="*/ 12 w 24"/>
              <a:gd name="T49" fmla="*/ 3552 h 7656"/>
              <a:gd name="T50" fmla="*/ 0 w 24"/>
              <a:gd name="T51" fmla="*/ 3852 h 7656"/>
              <a:gd name="T52" fmla="*/ 24 w 24"/>
              <a:gd name="T53" fmla="*/ 3972 h 7656"/>
              <a:gd name="T54" fmla="*/ 24 w 24"/>
              <a:gd name="T55" fmla="*/ 3972 h 7656"/>
              <a:gd name="T56" fmla="*/ 0 w 24"/>
              <a:gd name="T57" fmla="*/ 4092 h 7656"/>
              <a:gd name="T58" fmla="*/ 12 w 24"/>
              <a:gd name="T59" fmla="*/ 4392 h 7656"/>
              <a:gd name="T60" fmla="*/ 24 w 24"/>
              <a:gd name="T61" fmla="*/ 4500 h 7656"/>
              <a:gd name="T62" fmla="*/ 12 w 24"/>
              <a:gd name="T63" fmla="*/ 4488 h 7656"/>
              <a:gd name="T64" fmla="*/ 0 w 24"/>
              <a:gd name="T65" fmla="*/ 4788 h 7656"/>
              <a:gd name="T66" fmla="*/ 24 w 24"/>
              <a:gd name="T67" fmla="*/ 5076 h 7656"/>
              <a:gd name="T68" fmla="*/ 24 w 24"/>
              <a:gd name="T69" fmla="*/ 4908 h 7656"/>
              <a:gd name="T70" fmla="*/ 0 w 24"/>
              <a:gd name="T71" fmla="*/ 5196 h 7656"/>
              <a:gd name="T72" fmla="*/ 12 w 24"/>
              <a:gd name="T73" fmla="*/ 5496 h 7656"/>
              <a:gd name="T74" fmla="*/ 24 w 24"/>
              <a:gd name="T75" fmla="*/ 5604 h 7656"/>
              <a:gd name="T76" fmla="*/ 12 w 24"/>
              <a:gd name="T77" fmla="*/ 5592 h 7656"/>
              <a:gd name="T78" fmla="*/ 0 w 24"/>
              <a:gd name="T79" fmla="*/ 5892 h 7656"/>
              <a:gd name="T80" fmla="*/ 24 w 24"/>
              <a:gd name="T81" fmla="*/ 6012 h 7656"/>
              <a:gd name="T82" fmla="*/ 24 w 24"/>
              <a:gd name="T83" fmla="*/ 6012 h 7656"/>
              <a:gd name="T84" fmla="*/ 0 w 24"/>
              <a:gd name="T85" fmla="*/ 6132 h 7656"/>
              <a:gd name="T86" fmla="*/ 12 w 24"/>
              <a:gd name="T87" fmla="*/ 6432 h 7656"/>
              <a:gd name="T88" fmla="*/ 24 w 24"/>
              <a:gd name="T89" fmla="*/ 6540 h 7656"/>
              <a:gd name="T90" fmla="*/ 12 w 24"/>
              <a:gd name="T91" fmla="*/ 6528 h 7656"/>
              <a:gd name="T92" fmla="*/ 0 w 24"/>
              <a:gd name="T93" fmla="*/ 6828 h 7656"/>
              <a:gd name="T94" fmla="*/ 24 w 24"/>
              <a:gd name="T95" fmla="*/ 7116 h 7656"/>
              <a:gd name="T96" fmla="*/ 24 w 24"/>
              <a:gd name="T97" fmla="*/ 6948 h 7656"/>
              <a:gd name="T98" fmla="*/ 0 w 24"/>
              <a:gd name="T99" fmla="*/ 7236 h 7656"/>
              <a:gd name="T100" fmla="*/ 12 w 24"/>
              <a:gd name="T101" fmla="*/ 7536 h 7656"/>
              <a:gd name="T102" fmla="*/ 24 w 24"/>
              <a:gd name="T103" fmla="*/ 7644 h 7656"/>
              <a:gd name="T104" fmla="*/ 12 w 24"/>
              <a:gd name="T105" fmla="*/ 7632 h 76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4" h="7656">
                <a:moveTo>
                  <a:pt x="24" y="12"/>
                </a:moveTo>
                <a:lnTo>
                  <a:pt x="24" y="180"/>
                </a:lnTo>
                <a:cubicBezTo>
                  <a:pt x="24" y="186"/>
                  <a:pt x="19" y="192"/>
                  <a:pt x="12" y="192"/>
                </a:cubicBezTo>
                <a:cubicBezTo>
                  <a:pt x="6" y="192"/>
                  <a:pt x="0" y="186"/>
                  <a:pt x="0" y="180"/>
                </a:cubicBezTo>
                <a:lnTo>
                  <a:pt x="0" y="12"/>
                </a:lnTo>
                <a:cubicBezTo>
                  <a:pt x="0" y="5"/>
                  <a:pt x="6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lose/>
                <a:moveTo>
                  <a:pt x="24" y="300"/>
                </a:moveTo>
                <a:lnTo>
                  <a:pt x="24" y="300"/>
                </a:lnTo>
                <a:cubicBezTo>
                  <a:pt x="24" y="306"/>
                  <a:pt x="19" y="312"/>
                  <a:pt x="12" y="312"/>
                </a:cubicBezTo>
                <a:cubicBezTo>
                  <a:pt x="6" y="312"/>
                  <a:pt x="0" y="306"/>
                  <a:pt x="0" y="300"/>
                </a:cubicBezTo>
                <a:lnTo>
                  <a:pt x="0" y="300"/>
                </a:lnTo>
                <a:cubicBezTo>
                  <a:pt x="0" y="293"/>
                  <a:pt x="6" y="288"/>
                  <a:pt x="12" y="288"/>
                </a:cubicBezTo>
                <a:cubicBezTo>
                  <a:pt x="19" y="288"/>
                  <a:pt x="24" y="293"/>
                  <a:pt x="24" y="300"/>
                </a:cubicBezTo>
                <a:close/>
                <a:moveTo>
                  <a:pt x="24" y="420"/>
                </a:moveTo>
                <a:lnTo>
                  <a:pt x="24" y="588"/>
                </a:lnTo>
                <a:cubicBezTo>
                  <a:pt x="24" y="594"/>
                  <a:pt x="19" y="600"/>
                  <a:pt x="12" y="600"/>
                </a:cubicBezTo>
                <a:cubicBezTo>
                  <a:pt x="6" y="600"/>
                  <a:pt x="0" y="594"/>
                  <a:pt x="0" y="588"/>
                </a:cubicBezTo>
                <a:lnTo>
                  <a:pt x="0" y="420"/>
                </a:lnTo>
                <a:cubicBezTo>
                  <a:pt x="0" y="413"/>
                  <a:pt x="6" y="408"/>
                  <a:pt x="12" y="408"/>
                </a:cubicBezTo>
                <a:cubicBezTo>
                  <a:pt x="19" y="408"/>
                  <a:pt x="24" y="413"/>
                  <a:pt x="24" y="420"/>
                </a:cubicBezTo>
                <a:close/>
                <a:moveTo>
                  <a:pt x="24" y="708"/>
                </a:moveTo>
                <a:lnTo>
                  <a:pt x="24" y="708"/>
                </a:lnTo>
                <a:cubicBezTo>
                  <a:pt x="24" y="714"/>
                  <a:pt x="19" y="720"/>
                  <a:pt x="12" y="720"/>
                </a:cubicBezTo>
                <a:cubicBezTo>
                  <a:pt x="6" y="720"/>
                  <a:pt x="0" y="714"/>
                  <a:pt x="0" y="708"/>
                </a:cubicBezTo>
                <a:lnTo>
                  <a:pt x="0" y="708"/>
                </a:lnTo>
                <a:cubicBezTo>
                  <a:pt x="0" y="701"/>
                  <a:pt x="6" y="696"/>
                  <a:pt x="12" y="696"/>
                </a:cubicBezTo>
                <a:cubicBezTo>
                  <a:pt x="19" y="696"/>
                  <a:pt x="24" y="701"/>
                  <a:pt x="24" y="708"/>
                </a:cubicBezTo>
                <a:close/>
                <a:moveTo>
                  <a:pt x="24" y="828"/>
                </a:moveTo>
                <a:lnTo>
                  <a:pt x="24" y="996"/>
                </a:lnTo>
                <a:cubicBezTo>
                  <a:pt x="24" y="1002"/>
                  <a:pt x="19" y="1008"/>
                  <a:pt x="12" y="1008"/>
                </a:cubicBezTo>
                <a:cubicBezTo>
                  <a:pt x="6" y="1008"/>
                  <a:pt x="0" y="1002"/>
                  <a:pt x="0" y="996"/>
                </a:cubicBezTo>
                <a:lnTo>
                  <a:pt x="0" y="828"/>
                </a:lnTo>
                <a:cubicBezTo>
                  <a:pt x="0" y="821"/>
                  <a:pt x="6" y="816"/>
                  <a:pt x="12" y="816"/>
                </a:cubicBezTo>
                <a:cubicBezTo>
                  <a:pt x="19" y="816"/>
                  <a:pt x="24" y="821"/>
                  <a:pt x="24" y="828"/>
                </a:cubicBezTo>
                <a:close/>
                <a:moveTo>
                  <a:pt x="24" y="1116"/>
                </a:moveTo>
                <a:lnTo>
                  <a:pt x="24" y="1116"/>
                </a:lnTo>
                <a:cubicBezTo>
                  <a:pt x="24" y="1122"/>
                  <a:pt x="19" y="1128"/>
                  <a:pt x="12" y="1128"/>
                </a:cubicBezTo>
                <a:cubicBezTo>
                  <a:pt x="6" y="1128"/>
                  <a:pt x="0" y="1122"/>
                  <a:pt x="0" y="1116"/>
                </a:cubicBezTo>
                <a:lnTo>
                  <a:pt x="0" y="1116"/>
                </a:lnTo>
                <a:cubicBezTo>
                  <a:pt x="0" y="1109"/>
                  <a:pt x="6" y="1104"/>
                  <a:pt x="12" y="1104"/>
                </a:cubicBezTo>
                <a:cubicBezTo>
                  <a:pt x="19" y="1104"/>
                  <a:pt x="24" y="1109"/>
                  <a:pt x="24" y="1116"/>
                </a:cubicBezTo>
                <a:close/>
                <a:moveTo>
                  <a:pt x="24" y="1236"/>
                </a:moveTo>
                <a:lnTo>
                  <a:pt x="24" y="1404"/>
                </a:lnTo>
                <a:cubicBezTo>
                  <a:pt x="24" y="1410"/>
                  <a:pt x="19" y="1416"/>
                  <a:pt x="12" y="1416"/>
                </a:cubicBezTo>
                <a:cubicBezTo>
                  <a:pt x="6" y="1416"/>
                  <a:pt x="0" y="1410"/>
                  <a:pt x="0" y="1404"/>
                </a:cubicBezTo>
                <a:lnTo>
                  <a:pt x="0" y="1236"/>
                </a:lnTo>
                <a:cubicBezTo>
                  <a:pt x="0" y="1229"/>
                  <a:pt x="6" y="1224"/>
                  <a:pt x="12" y="1224"/>
                </a:cubicBezTo>
                <a:cubicBezTo>
                  <a:pt x="19" y="1224"/>
                  <a:pt x="24" y="1229"/>
                  <a:pt x="24" y="1236"/>
                </a:cubicBezTo>
                <a:close/>
                <a:moveTo>
                  <a:pt x="24" y="1524"/>
                </a:moveTo>
                <a:lnTo>
                  <a:pt x="24" y="1524"/>
                </a:lnTo>
                <a:cubicBezTo>
                  <a:pt x="24" y="1530"/>
                  <a:pt x="19" y="1536"/>
                  <a:pt x="12" y="1536"/>
                </a:cubicBezTo>
                <a:cubicBezTo>
                  <a:pt x="6" y="1536"/>
                  <a:pt x="0" y="1530"/>
                  <a:pt x="0" y="1524"/>
                </a:cubicBezTo>
                <a:lnTo>
                  <a:pt x="0" y="1524"/>
                </a:lnTo>
                <a:cubicBezTo>
                  <a:pt x="0" y="1517"/>
                  <a:pt x="6" y="1512"/>
                  <a:pt x="12" y="1512"/>
                </a:cubicBezTo>
                <a:cubicBezTo>
                  <a:pt x="19" y="1512"/>
                  <a:pt x="24" y="1517"/>
                  <a:pt x="24" y="1524"/>
                </a:cubicBezTo>
                <a:close/>
                <a:moveTo>
                  <a:pt x="24" y="1644"/>
                </a:moveTo>
                <a:lnTo>
                  <a:pt x="24" y="1812"/>
                </a:lnTo>
                <a:cubicBezTo>
                  <a:pt x="24" y="1818"/>
                  <a:pt x="19" y="1824"/>
                  <a:pt x="12" y="1824"/>
                </a:cubicBezTo>
                <a:cubicBezTo>
                  <a:pt x="6" y="1824"/>
                  <a:pt x="0" y="1818"/>
                  <a:pt x="0" y="1812"/>
                </a:cubicBezTo>
                <a:lnTo>
                  <a:pt x="0" y="1644"/>
                </a:lnTo>
                <a:cubicBezTo>
                  <a:pt x="0" y="1637"/>
                  <a:pt x="6" y="1632"/>
                  <a:pt x="12" y="1632"/>
                </a:cubicBezTo>
                <a:cubicBezTo>
                  <a:pt x="19" y="1632"/>
                  <a:pt x="24" y="1637"/>
                  <a:pt x="24" y="1644"/>
                </a:cubicBezTo>
                <a:close/>
                <a:moveTo>
                  <a:pt x="24" y="1932"/>
                </a:moveTo>
                <a:lnTo>
                  <a:pt x="24" y="1932"/>
                </a:lnTo>
                <a:cubicBezTo>
                  <a:pt x="24" y="1938"/>
                  <a:pt x="19" y="1944"/>
                  <a:pt x="12" y="1944"/>
                </a:cubicBezTo>
                <a:cubicBezTo>
                  <a:pt x="6" y="1944"/>
                  <a:pt x="0" y="1938"/>
                  <a:pt x="0" y="1932"/>
                </a:cubicBezTo>
                <a:lnTo>
                  <a:pt x="0" y="1932"/>
                </a:lnTo>
                <a:cubicBezTo>
                  <a:pt x="0" y="1925"/>
                  <a:pt x="6" y="1920"/>
                  <a:pt x="12" y="1920"/>
                </a:cubicBezTo>
                <a:cubicBezTo>
                  <a:pt x="19" y="1920"/>
                  <a:pt x="24" y="1925"/>
                  <a:pt x="24" y="1932"/>
                </a:cubicBezTo>
                <a:close/>
                <a:moveTo>
                  <a:pt x="24" y="2052"/>
                </a:moveTo>
                <a:lnTo>
                  <a:pt x="24" y="2220"/>
                </a:lnTo>
                <a:cubicBezTo>
                  <a:pt x="24" y="2226"/>
                  <a:pt x="19" y="2232"/>
                  <a:pt x="12" y="2232"/>
                </a:cubicBezTo>
                <a:cubicBezTo>
                  <a:pt x="6" y="2232"/>
                  <a:pt x="0" y="2226"/>
                  <a:pt x="0" y="2220"/>
                </a:cubicBezTo>
                <a:lnTo>
                  <a:pt x="0" y="2052"/>
                </a:lnTo>
                <a:cubicBezTo>
                  <a:pt x="0" y="2045"/>
                  <a:pt x="6" y="2040"/>
                  <a:pt x="12" y="2040"/>
                </a:cubicBezTo>
                <a:cubicBezTo>
                  <a:pt x="19" y="2040"/>
                  <a:pt x="24" y="2045"/>
                  <a:pt x="24" y="2052"/>
                </a:cubicBezTo>
                <a:close/>
                <a:moveTo>
                  <a:pt x="24" y="2340"/>
                </a:moveTo>
                <a:lnTo>
                  <a:pt x="24" y="2340"/>
                </a:lnTo>
                <a:cubicBezTo>
                  <a:pt x="24" y="2347"/>
                  <a:pt x="19" y="2352"/>
                  <a:pt x="12" y="2352"/>
                </a:cubicBezTo>
                <a:cubicBezTo>
                  <a:pt x="6" y="2352"/>
                  <a:pt x="0" y="2347"/>
                  <a:pt x="0" y="2340"/>
                </a:cubicBezTo>
                <a:lnTo>
                  <a:pt x="0" y="2340"/>
                </a:lnTo>
                <a:cubicBezTo>
                  <a:pt x="0" y="2333"/>
                  <a:pt x="6" y="2328"/>
                  <a:pt x="12" y="2328"/>
                </a:cubicBezTo>
                <a:cubicBezTo>
                  <a:pt x="19" y="2328"/>
                  <a:pt x="24" y="2333"/>
                  <a:pt x="24" y="2340"/>
                </a:cubicBezTo>
                <a:close/>
                <a:moveTo>
                  <a:pt x="24" y="2460"/>
                </a:moveTo>
                <a:lnTo>
                  <a:pt x="24" y="2628"/>
                </a:lnTo>
                <a:cubicBezTo>
                  <a:pt x="24" y="2635"/>
                  <a:pt x="19" y="2640"/>
                  <a:pt x="12" y="2640"/>
                </a:cubicBezTo>
                <a:cubicBezTo>
                  <a:pt x="6" y="2640"/>
                  <a:pt x="0" y="2635"/>
                  <a:pt x="0" y="2628"/>
                </a:cubicBezTo>
                <a:lnTo>
                  <a:pt x="0" y="2460"/>
                </a:lnTo>
                <a:cubicBezTo>
                  <a:pt x="0" y="2453"/>
                  <a:pt x="6" y="2448"/>
                  <a:pt x="12" y="2448"/>
                </a:cubicBezTo>
                <a:cubicBezTo>
                  <a:pt x="19" y="2448"/>
                  <a:pt x="24" y="2453"/>
                  <a:pt x="24" y="2460"/>
                </a:cubicBezTo>
                <a:close/>
                <a:moveTo>
                  <a:pt x="24" y="2748"/>
                </a:moveTo>
                <a:lnTo>
                  <a:pt x="24" y="2748"/>
                </a:lnTo>
                <a:cubicBezTo>
                  <a:pt x="24" y="2755"/>
                  <a:pt x="19" y="2760"/>
                  <a:pt x="12" y="2760"/>
                </a:cubicBezTo>
                <a:cubicBezTo>
                  <a:pt x="6" y="2760"/>
                  <a:pt x="0" y="2755"/>
                  <a:pt x="0" y="2748"/>
                </a:cubicBezTo>
                <a:lnTo>
                  <a:pt x="0" y="2748"/>
                </a:lnTo>
                <a:cubicBezTo>
                  <a:pt x="0" y="2741"/>
                  <a:pt x="6" y="2736"/>
                  <a:pt x="12" y="2736"/>
                </a:cubicBezTo>
                <a:cubicBezTo>
                  <a:pt x="19" y="2736"/>
                  <a:pt x="24" y="2741"/>
                  <a:pt x="24" y="2748"/>
                </a:cubicBezTo>
                <a:close/>
                <a:moveTo>
                  <a:pt x="24" y="2868"/>
                </a:moveTo>
                <a:lnTo>
                  <a:pt x="24" y="3036"/>
                </a:lnTo>
                <a:cubicBezTo>
                  <a:pt x="24" y="3043"/>
                  <a:pt x="19" y="3048"/>
                  <a:pt x="12" y="3048"/>
                </a:cubicBezTo>
                <a:cubicBezTo>
                  <a:pt x="6" y="3048"/>
                  <a:pt x="0" y="3043"/>
                  <a:pt x="0" y="3036"/>
                </a:cubicBezTo>
                <a:lnTo>
                  <a:pt x="0" y="2868"/>
                </a:lnTo>
                <a:cubicBezTo>
                  <a:pt x="0" y="2861"/>
                  <a:pt x="6" y="2856"/>
                  <a:pt x="12" y="2856"/>
                </a:cubicBezTo>
                <a:cubicBezTo>
                  <a:pt x="19" y="2856"/>
                  <a:pt x="24" y="2861"/>
                  <a:pt x="24" y="2868"/>
                </a:cubicBezTo>
                <a:close/>
                <a:moveTo>
                  <a:pt x="24" y="3156"/>
                </a:moveTo>
                <a:lnTo>
                  <a:pt x="24" y="3156"/>
                </a:lnTo>
                <a:cubicBezTo>
                  <a:pt x="24" y="3163"/>
                  <a:pt x="19" y="3168"/>
                  <a:pt x="12" y="3168"/>
                </a:cubicBezTo>
                <a:cubicBezTo>
                  <a:pt x="6" y="3168"/>
                  <a:pt x="0" y="3163"/>
                  <a:pt x="0" y="3156"/>
                </a:cubicBezTo>
                <a:lnTo>
                  <a:pt x="0" y="3156"/>
                </a:lnTo>
                <a:cubicBezTo>
                  <a:pt x="0" y="3149"/>
                  <a:pt x="6" y="3144"/>
                  <a:pt x="12" y="3144"/>
                </a:cubicBezTo>
                <a:cubicBezTo>
                  <a:pt x="19" y="3144"/>
                  <a:pt x="24" y="3149"/>
                  <a:pt x="24" y="3156"/>
                </a:cubicBezTo>
                <a:close/>
                <a:moveTo>
                  <a:pt x="24" y="3276"/>
                </a:moveTo>
                <a:lnTo>
                  <a:pt x="24" y="3444"/>
                </a:lnTo>
                <a:cubicBezTo>
                  <a:pt x="24" y="3451"/>
                  <a:pt x="19" y="3456"/>
                  <a:pt x="12" y="3456"/>
                </a:cubicBezTo>
                <a:cubicBezTo>
                  <a:pt x="6" y="3456"/>
                  <a:pt x="0" y="3451"/>
                  <a:pt x="0" y="3444"/>
                </a:cubicBezTo>
                <a:lnTo>
                  <a:pt x="0" y="3276"/>
                </a:lnTo>
                <a:cubicBezTo>
                  <a:pt x="0" y="3269"/>
                  <a:pt x="6" y="3264"/>
                  <a:pt x="12" y="3264"/>
                </a:cubicBezTo>
                <a:cubicBezTo>
                  <a:pt x="19" y="3264"/>
                  <a:pt x="24" y="3269"/>
                  <a:pt x="24" y="3276"/>
                </a:cubicBezTo>
                <a:close/>
                <a:moveTo>
                  <a:pt x="24" y="3564"/>
                </a:moveTo>
                <a:lnTo>
                  <a:pt x="24" y="3564"/>
                </a:lnTo>
                <a:cubicBezTo>
                  <a:pt x="24" y="3571"/>
                  <a:pt x="19" y="3576"/>
                  <a:pt x="12" y="3576"/>
                </a:cubicBezTo>
                <a:cubicBezTo>
                  <a:pt x="6" y="3576"/>
                  <a:pt x="0" y="3571"/>
                  <a:pt x="0" y="3564"/>
                </a:cubicBezTo>
                <a:lnTo>
                  <a:pt x="0" y="3564"/>
                </a:lnTo>
                <a:cubicBezTo>
                  <a:pt x="0" y="3557"/>
                  <a:pt x="6" y="3552"/>
                  <a:pt x="12" y="3552"/>
                </a:cubicBezTo>
                <a:cubicBezTo>
                  <a:pt x="19" y="3552"/>
                  <a:pt x="24" y="3557"/>
                  <a:pt x="24" y="3564"/>
                </a:cubicBezTo>
                <a:close/>
                <a:moveTo>
                  <a:pt x="24" y="3684"/>
                </a:moveTo>
                <a:lnTo>
                  <a:pt x="24" y="3852"/>
                </a:lnTo>
                <a:cubicBezTo>
                  <a:pt x="24" y="3859"/>
                  <a:pt x="19" y="3864"/>
                  <a:pt x="12" y="3864"/>
                </a:cubicBezTo>
                <a:cubicBezTo>
                  <a:pt x="6" y="3864"/>
                  <a:pt x="0" y="3859"/>
                  <a:pt x="0" y="3852"/>
                </a:cubicBezTo>
                <a:lnTo>
                  <a:pt x="0" y="3684"/>
                </a:lnTo>
                <a:cubicBezTo>
                  <a:pt x="0" y="3677"/>
                  <a:pt x="6" y="3672"/>
                  <a:pt x="12" y="3672"/>
                </a:cubicBezTo>
                <a:cubicBezTo>
                  <a:pt x="19" y="3672"/>
                  <a:pt x="24" y="3677"/>
                  <a:pt x="24" y="3684"/>
                </a:cubicBezTo>
                <a:close/>
                <a:moveTo>
                  <a:pt x="24" y="3972"/>
                </a:moveTo>
                <a:lnTo>
                  <a:pt x="24" y="3972"/>
                </a:lnTo>
                <a:cubicBezTo>
                  <a:pt x="24" y="3979"/>
                  <a:pt x="19" y="3984"/>
                  <a:pt x="12" y="3984"/>
                </a:cubicBezTo>
                <a:cubicBezTo>
                  <a:pt x="6" y="3984"/>
                  <a:pt x="0" y="3979"/>
                  <a:pt x="0" y="3972"/>
                </a:cubicBezTo>
                <a:lnTo>
                  <a:pt x="0" y="3972"/>
                </a:lnTo>
                <a:cubicBezTo>
                  <a:pt x="0" y="3965"/>
                  <a:pt x="6" y="3960"/>
                  <a:pt x="12" y="3960"/>
                </a:cubicBezTo>
                <a:cubicBezTo>
                  <a:pt x="19" y="3960"/>
                  <a:pt x="24" y="3965"/>
                  <a:pt x="24" y="3972"/>
                </a:cubicBezTo>
                <a:close/>
                <a:moveTo>
                  <a:pt x="24" y="4092"/>
                </a:moveTo>
                <a:lnTo>
                  <a:pt x="24" y="4260"/>
                </a:lnTo>
                <a:cubicBezTo>
                  <a:pt x="24" y="4267"/>
                  <a:pt x="19" y="4272"/>
                  <a:pt x="12" y="4272"/>
                </a:cubicBezTo>
                <a:cubicBezTo>
                  <a:pt x="6" y="4272"/>
                  <a:pt x="0" y="4267"/>
                  <a:pt x="0" y="4260"/>
                </a:cubicBezTo>
                <a:lnTo>
                  <a:pt x="0" y="4092"/>
                </a:lnTo>
                <a:cubicBezTo>
                  <a:pt x="0" y="4085"/>
                  <a:pt x="6" y="4080"/>
                  <a:pt x="12" y="4080"/>
                </a:cubicBezTo>
                <a:cubicBezTo>
                  <a:pt x="19" y="4080"/>
                  <a:pt x="24" y="4085"/>
                  <a:pt x="24" y="4092"/>
                </a:cubicBezTo>
                <a:close/>
                <a:moveTo>
                  <a:pt x="24" y="4380"/>
                </a:moveTo>
                <a:lnTo>
                  <a:pt x="24" y="4380"/>
                </a:lnTo>
                <a:cubicBezTo>
                  <a:pt x="24" y="4387"/>
                  <a:pt x="19" y="4392"/>
                  <a:pt x="12" y="4392"/>
                </a:cubicBezTo>
                <a:cubicBezTo>
                  <a:pt x="6" y="4392"/>
                  <a:pt x="0" y="4387"/>
                  <a:pt x="0" y="4380"/>
                </a:cubicBezTo>
                <a:lnTo>
                  <a:pt x="0" y="4380"/>
                </a:lnTo>
                <a:cubicBezTo>
                  <a:pt x="0" y="4373"/>
                  <a:pt x="6" y="4368"/>
                  <a:pt x="12" y="4368"/>
                </a:cubicBezTo>
                <a:cubicBezTo>
                  <a:pt x="19" y="4368"/>
                  <a:pt x="24" y="4373"/>
                  <a:pt x="24" y="4380"/>
                </a:cubicBezTo>
                <a:close/>
                <a:moveTo>
                  <a:pt x="24" y="4500"/>
                </a:moveTo>
                <a:lnTo>
                  <a:pt x="24" y="4668"/>
                </a:lnTo>
                <a:cubicBezTo>
                  <a:pt x="24" y="4675"/>
                  <a:pt x="19" y="4680"/>
                  <a:pt x="12" y="4680"/>
                </a:cubicBezTo>
                <a:cubicBezTo>
                  <a:pt x="6" y="4680"/>
                  <a:pt x="0" y="4675"/>
                  <a:pt x="0" y="4668"/>
                </a:cubicBezTo>
                <a:lnTo>
                  <a:pt x="0" y="4500"/>
                </a:lnTo>
                <a:cubicBezTo>
                  <a:pt x="0" y="4493"/>
                  <a:pt x="6" y="4488"/>
                  <a:pt x="12" y="4488"/>
                </a:cubicBezTo>
                <a:cubicBezTo>
                  <a:pt x="19" y="4488"/>
                  <a:pt x="24" y="4493"/>
                  <a:pt x="24" y="4500"/>
                </a:cubicBezTo>
                <a:close/>
                <a:moveTo>
                  <a:pt x="24" y="4788"/>
                </a:moveTo>
                <a:lnTo>
                  <a:pt x="24" y="4788"/>
                </a:lnTo>
                <a:cubicBezTo>
                  <a:pt x="24" y="4795"/>
                  <a:pt x="19" y="4800"/>
                  <a:pt x="12" y="4800"/>
                </a:cubicBezTo>
                <a:cubicBezTo>
                  <a:pt x="6" y="4800"/>
                  <a:pt x="0" y="4795"/>
                  <a:pt x="0" y="4788"/>
                </a:cubicBezTo>
                <a:lnTo>
                  <a:pt x="0" y="4788"/>
                </a:lnTo>
                <a:cubicBezTo>
                  <a:pt x="0" y="4781"/>
                  <a:pt x="6" y="4776"/>
                  <a:pt x="12" y="4776"/>
                </a:cubicBezTo>
                <a:cubicBezTo>
                  <a:pt x="19" y="4776"/>
                  <a:pt x="24" y="4781"/>
                  <a:pt x="24" y="4788"/>
                </a:cubicBezTo>
                <a:close/>
                <a:moveTo>
                  <a:pt x="24" y="4908"/>
                </a:moveTo>
                <a:lnTo>
                  <a:pt x="24" y="5076"/>
                </a:lnTo>
                <a:cubicBezTo>
                  <a:pt x="24" y="5083"/>
                  <a:pt x="19" y="5088"/>
                  <a:pt x="12" y="5088"/>
                </a:cubicBezTo>
                <a:cubicBezTo>
                  <a:pt x="6" y="5088"/>
                  <a:pt x="0" y="5083"/>
                  <a:pt x="0" y="5076"/>
                </a:cubicBezTo>
                <a:lnTo>
                  <a:pt x="0" y="4908"/>
                </a:lnTo>
                <a:cubicBezTo>
                  <a:pt x="0" y="4901"/>
                  <a:pt x="6" y="4896"/>
                  <a:pt x="12" y="4896"/>
                </a:cubicBezTo>
                <a:cubicBezTo>
                  <a:pt x="19" y="4896"/>
                  <a:pt x="24" y="4901"/>
                  <a:pt x="24" y="4908"/>
                </a:cubicBezTo>
                <a:close/>
                <a:moveTo>
                  <a:pt x="24" y="5196"/>
                </a:moveTo>
                <a:lnTo>
                  <a:pt x="24" y="5196"/>
                </a:lnTo>
                <a:cubicBezTo>
                  <a:pt x="24" y="5203"/>
                  <a:pt x="19" y="5208"/>
                  <a:pt x="12" y="5208"/>
                </a:cubicBezTo>
                <a:cubicBezTo>
                  <a:pt x="6" y="5208"/>
                  <a:pt x="0" y="5203"/>
                  <a:pt x="0" y="5196"/>
                </a:cubicBezTo>
                <a:lnTo>
                  <a:pt x="0" y="5196"/>
                </a:lnTo>
                <a:cubicBezTo>
                  <a:pt x="0" y="5189"/>
                  <a:pt x="6" y="5184"/>
                  <a:pt x="12" y="5184"/>
                </a:cubicBezTo>
                <a:cubicBezTo>
                  <a:pt x="19" y="5184"/>
                  <a:pt x="24" y="5189"/>
                  <a:pt x="24" y="5196"/>
                </a:cubicBezTo>
                <a:close/>
                <a:moveTo>
                  <a:pt x="24" y="5316"/>
                </a:moveTo>
                <a:lnTo>
                  <a:pt x="24" y="5484"/>
                </a:lnTo>
                <a:cubicBezTo>
                  <a:pt x="24" y="5491"/>
                  <a:pt x="19" y="5496"/>
                  <a:pt x="12" y="5496"/>
                </a:cubicBezTo>
                <a:cubicBezTo>
                  <a:pt x="6" y="5496"/>
                  <a:pt x="0" y="5491"/>
                  <a:pt x="0" y="5484"/>
                </a:cubicBezTo>
                <a:lnTo>
                  <a:pt x="0" y="5316"/>
                </a:lnTo>
                <a:cubicBezTo>
                  <a:pt x="0" y="5309"/>
                  <a:pt x="6" y="5304"/>
                  <a:pt x="12" y="5304"/>
                </a:cubicBezTo>
                <a:cubicBezTo>
                  <a:pt x="19" y="5304"/>
                  <a:pt x="24" y="5309"/>
                  <a:pt x="24" y="5316"/>
                </a:cubicBezTo>
                <a:close/>
                <a:moveTo>
                  <a:pt x="24" y="5604"/>
                </a:moveTo>
                <a:lnTo>
                  <a:pt x="24" y="5604"/>
                </a:lnTo>
                <a:cubicBezTo>
                  <a:pt x="24" y="5611"/>
                  <a:pt x="19" y="5616"/>
                  <a:pt x="12" y="5616"/>
                </a:cubicBezTo>
                <a:cubicBezTo>
                  <a:pt x="6" y="5616"/>
                  <a:pt x="0" y="5611"/>
                  <a:pt x="0" y="5604"/>
                </a:cubicBezTo>
                <a:lnTo>
                  <a:pt x="0" y="5604"/>
                </a:lnTo>
                <a:cubicBezTo>
                  <a:pt x="0" y="5597"/>
                  <a:pt x="6" y="5592"/>
                  <a:pt x="12" y="5592"/>
                </a:cubicBezTo>
                <a:cubicBezTo>
                  <a:pt x="19" y="5592"/>
                  <a:pt x="24" y="5597"/>
                  <a:pt x="24" y="5604"/>
                </a:cubicBezTo>
                <a:close/>
                <a:moveTo>
                  <a:pt x="24" y="5724"/>
                </a:moveTo>
                <a:lnTo>
                  <a:pt x="24" y="5892"/>
                </a:lnTo>
                <a:cubicBezTo>
                  <a:pt x="24" y="5899"/>
                  <a:pt x="19" y="5904"/>
                  <a:pt x="12" y="5904"/>
                </a:cubicBezTo>
                <a:cubicBezTo>
                  <a:pt x="6" y="5904"/>
                  <a:pt x="0" y="5899"/>
                  <a:pt x="0" y="5892"/>
                </a:cubicBezTo>
                <a:lnTo>
                  <a:pt x="0" y="5724"/>
                </a:lnTo>
                <a:cubicBezTo>
                  <a:pt x="0" y="5717"/>
                  <a:pt x="6" y="5712"/>
                  <a:pt x="12" y="5712"/>
                </a:cubicBezTo>
                <a:cubicBezTo>
                  <a:pt x="19" y="5712"/>
                  <a:pt x="24" y="5717"/>
                  <a:pt x="24" y="5724"/>
                </a:cubicBezTo>
                <a:close/>
                <a:moveTo>
                  <a:pt x="24" y="6012"/>
                </a:moveTo>
                <a:lnTo>
                  <a:pt x="24" y="6012"/>
                </a:lnTo>
                <a:cubicBezTo>
                  <a:pt x="24" y="6019"/>
                  <a:pt x="19" y="6024"/>
                  <a:pt x="12" y="6024"/>
                </a:cubicBezTo>
                <a:cubicBezTo>
                  <a:pt x="6" y="6024"/>
                  <a:pt x="0" y="6019"/>
                  <a:pt x="0" y="6012"/>
                </a:cubicBezTo>
                <a:lnTo>
                  <a:pt x="0" y="6012"/>
                </a:lnTo>
                <a:cubicBezTo>
                  <a:pt x="0" y="6005"/>
                  <a:pt x="6" y="6000"/>
                  <a:pt x="12" y="6000"/>
                </a:cubicBezTo>
                <a:cubicBezTo>
                  <a:pt x="19" y="6000"/>
                  <a:pt x="24" y="6005"/>
                  <a:pt x="24" y="6012"/>
                </a:cubicBezTo>
                <a:close/>
                <a:moveTo>
                  <a:pt x="24" y="6132"/>
                </a:moveTo>
                <a:lnTo>
                  <a:pt x="24" y="6300"/>
                </a:lnTo>
                <a:cubicBezTo>
                  <a:pt x="24" y="6307"/>
                  <a:pt x="19" y="6312"/>
                  <a:pt x="12" y="6312"/>
                </a:cubicBezTo>
                <a:cubicBezTo>
                  <a:pt x="6" y="6312"/>
                  <a:pt x="0" y="6307"/>
                  <a:pt x="0" y="6300"/>
                </a:cubicBezTo>
                <a:lnTo>
                  <a:pt x="0" y="6132"/>
                </a:lnTo>
                <a:cubicBezTo>
                  <a:pt x="0" y="6125"/>
                  <a:pt x="6" y="6120"/>
                  <a:pt x="12" y="6120"/>
                </a:cubicBezTo>
                <a:cubicBezTo>
                  <a:pt x="19" y="6120"/>
                  <a:pt x="24" y="6125"/>
                  <a:pt x="24" y="6132"/>
                </a:cubicBezTo>
                <a:close/>
                <a:moveTo>
                  <a:pt x="24" y="6420"/>
                </a:moveTo>
                <a:lnTo>
                  <a:pt x="24" y="6420"/>
                </a:lnTo>
                <a:cubicBezTo>
                  <a:pt x="24" y="6427"/>
                  <a:pt x="19" y="6432"/>
                  <a:pt x="12" y="6432"/>
                </a:cubicBezTo>
                <a:cubicBezTo>
                  <a:pt x="6" y="6432"/>
                  <a:pt x="0" y="6427"/>
                  <a:pt x="0" y="6420"/>
                </a:cubicBezTo>
                <a:lnTo>
                  <a:pt x="0" y="6420"/>
                </a:lnTo>
                <a:cubicBezTo>
                  <a:pt x="0" y="6413"/>
                  <a:pt x="6" y="6408"/>
                  <a:pt x="12" y="6408"/>
                </a:cubicBezTo>
                <a:cubicBezTo>
                  <a:pt x="19" y="6408"/>
                  <a:pt x="24" y="6413"/>
                  <a:pt x="24" y="6420"/>
                </a:cubicBezTo>
                <a:close/>
                <a:moveTo>
                  <a:pt x="24" y="6540"/>
                </a:moveTo>
                <a:lnTo>
                  <a:pt x="24" y="6708"/>
                </a:lnTo>
                <a:cubicBezTo>
                  <a:pt x="24" y="6715"/>
                  <a:pt x="19" y="6720"/>
                  <a:pt x="12" y="6720"/>
                </a:cubicBezTo>
                <a:cubicBezTo>
                  <a:pt x="6" y="6720"/>
                  <a:pt x="0" y="6715"/>
                  <a:pt x="0" y="6708"/>
                </a:cubicBezTo>
                <a:lnTo>
                  <a:pt x="0" y="6540"/>
                </a:lnTo>
                <a:cubicBezTo>
                  <a:pt x="0" y="6533"/>
                  <a:pt x="6" y="6528"/>
                  <a:pt x="12" y="6528"/>
                </a:cubicBezTo>
                <a:cubicBezTo>
                  <a:pt x="19" y="6528"/>
                  <a:pt x="24" y="6533"/>
                  <a:pt x="24" y="6540"/>
                </a:cubicBezTo>
                <a:close/>
                <a:moveTo>
                  <a:pt x="24" y="6828"/>
                </a:moveTo>
                <a:lnTo>
                  <a:pt x="24" y="6828"/>
                </a:lnTo>
                <a:cubicBezTo>
                  <a:pt x="24" y="6835"/>
                  <a:pt x="19" y="6840"/>
                  <a:pt x="12" y="6840"/>
                </a:cubicBezTo>
                <a:cubicBezTo>
                  <a:pt x="6" y="6840"/>
                  <a:pt x="0" y="6835"/>
                  <a:pt x="0" y="6828"/>
                </a:cubicBezTo>
                <a:lnTo>
                  <a:pt x="0" y="6828"/>
                </a:lnTo>
                <a:cubicBezTo>
                  <a:pt x="0" y="6821"/>
                  <a:pt x="6" y="6816"/>
                  <a:pt x="12" y="6816"/>
                </a:cubicBezTo>
                <a:cubicBezTo>
                  <a:pt x="19" y="6816"/>
                  <a:pt x="24" y="6821"/>
                  <a:pt x="24" y="6828"/>
                </a:cubicBezTo>
                <a:close/>
                <a:moveTo>
                  <a:pt x="24" y="6948"/>
                </a:moveTo>
                <a:lnTo>
                  <a:pt x="24" y="7116"/>
                </a:lnTo>
                <a:cubicBezTo>
                  <a:pt x="24" y="7123"/>
                  <a:pt x="19" y="7128"/>
                  <a:pt x="12" y="7128"/>
                </a:cubicBezTo>
                <a:cubicBezTo>
                  <a:pt x="6" y="7128"/>
                  <a:pt x="0" y="7123"/>
                  <a:pt x="0" y="7116"/>
                </a:cubicBezTo>
                <a:lnTo>
                  <a:pt x="0" y="6948"/>
                </a:lnTo>
                <a:cubicBezTo>
                  <a:pt x="0" y="6942"/>
                  <a:pt x="6" y="6936"/>
                  <a:pt x="12" y="6936"/>
                </a:cubicBezTo>
                <a:cubicBezTo>
                  <a:pt x="19" y="6936"/>
                  <a:pt x="24" y="6942"/>
                  <a:pt x="24" y="6948"/>
                </a:cubicBezTo>
                <a:close/>
                <a:moveTo>
                  <a:pt x="24" y="7236"/>
                </a:moveTo>
                <a:lnTo>
                  <a:pt x="24" y="7236"/>
                </a:lnTo>
                <a:cubicBezTo>
                  <a:pt x="24" y="7243"/>
                  <a:pt x="19" y="7248"/>
                  <a:pt x="12" y="7248"/>
                </a:cubicBezTo>
                <a:cubicBezTo>
                  <a:pt x="6" y="7248"/>
                  <a:pt x="0" y="7243"/>
                  <a:pt x="0" y="7236"/>
                </a:cubicBezTo>
                <a:lnTo>
                  <a:pt x="0" y="7236"/>
                </a:lnTo>
                <a:cubicBezTo>
                  <a:pt x="0" y="7230"/>
                  <a:pt x="6" y="7224"/>
                  <a:pt x="12" y="7224"/>
                </a:cubicBezTo>
                <a:cubicBezTo>
                  <a:pt x="19" y="7224"/>
                  <a:pt x="24" y="7230"/>
                  <a:pt x="24" y="7236"/>
                </a:cubicBezTo>
                <a:close/>
                <a:moveTo>
                  <a:pt x="24" y="7356"/>
                </a:moveTo>
                <a:lnTo>
                  <a:pt x="24" y="7524"/>
                </a:lnTo>
                <a:cubicBezTo>
                  <a:pt x="24" y="7531"/>
                  <a:pt x="19" y="7536"/>
                  <a:pt x="12" y="7536"/>
                </a:cubicBezTo>
                <a:cubicBezTo>
                  <a:pt x="6" y="7536"/>
                  <a:pt x="0" y="7531"/>
                  <a:pt x="0" y="7524"/>
                </a:cubicBezTo>
                <a:lnTo>
                  <a:pt x="0" y="7356"/>
                </a:lnTo>
                <a:cubicBezTo>
                  <a:pt x="0" y="7350"/>
                  <a:pt x="6" y="7344"/>
                  <a:pt x="12" y="7344"/>
                </a:cubicBezTo>
                <a:cubicBezTo>
                  <a:pt x="19" y="7344"/>
                  <a:pt x="24" y="7350"/>
                  <a:pt x="24" y="7356"/>
                </a:cubicBezTo>
                <a:close/>
                <a:moveTo>
                  <a:pt x="24" y="7644"/>
                </a:moveTo>
                <a:lnTo>
                  <a:pt x="24" y="7644"/>
                </a:lnTo>
                <a:cubicBezTo>
                  <a:pt x="24" y="7651"/>
                  <a:pt x="19" y="7656"/>
                  <a:pt x="12" y="7656"/>
                </a:cubicBezTo>
                <a:cubicBezTo>
                  <a:pt x="6" y="7656"/>
                  <a:pt x="0" y="7651"/>
                  <a:pt x="0" y="7644"/>
                </a:cubicBezTo>
                <a:lnTo>
                  <a:pt x="0" y="7644"/>
                </a:lnTo>
                <a:cubicBezTo>
                  <a:pt x="0" y="7638"/>
                  <a:pt x="6" y="7632"/>
                  <a:pt x="12" y="7632"/>
                </a:cubicBezTo>
                <a:cubicBezTo>
                  <a:pt x="19" y="7632"/>
                  <a:pt x="24" y="7638"/>
                  <a:pt x="24" y="7644"/>
                </a:cubicBez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24">
            <a:extLst>
              <a:ext uri="{FF2B5EF4-FFF2-40B4-BE49-F238E27FC236}">
                <a16:creationId xmlns:a16="http://schemas.microsoft.com/office/drawing/2014/main" id="{DCE0799F-0902-EFD8-0346-92E9354FB1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45102" y="1198563"/>
            <a:ext cx="2514031" cy="600075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25">
            <a:extLst>
              <a:ext uri="{FF2B5EF4-FFF2-40B4-BE49-F238E27FC236}">
                <a16:creationId xmlns:a16="http://schemas.microsoft.com/office/drawing/2014/main" id="{917545C7-4EB2-08E5-0F01-71AEE308CC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645102" y="3570288"/>
            <a:ext cx="2514031" cy="544513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26">
            <a:extLst>
              <a:ext uri="{FF2B5EF4-FFF2-40B4-BE49-F238E27FC236}">
                <a16:creationId xmlns:a16="http://schemas.microsoft.com/office/drawing/2014/main" id="{0DCA84D7-7DED-B471-1C61-53A51620EBA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5223" y="2670175"/>
            <a:ext cx="977950" cy="873125"/>
          </a:xfrm>
          <a:prstGeom prst="line">
            <a:avLst/>
          </a:prstGeom>
          <a:noFill/>
          <a:ln w="14288" cap="rnd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27">
            <a:extLst>
              <a:ext uri="{FF2B5EF4-FFF2-40B4-BE49-F238E27FC236}">
                <a16:creationId xmlns:a16="http://schemas.microsoft.com/office/drawing/2014/main" id="{9A404C0C-422F-2BF1-B4F7-ECF6C67F3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3173" y="1631950"/>
            <a:ext cx="0" cy="1911350"/>
          </a:xfrm>
          <a:prstGeom prst="line">
            <a:avLst/>
          </a:prstGeom>
          <a:noFill/>
          <a:ln w="14288" cap="rnd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28">
            <a:extLst>
              <a:ext uri="{FF2B5EF4-FFF2-40B4-BE49-F238E27FC236}">
                <a16:creationId xmlns:a16="http://schemas.microsoft.com/office/drawing/2014/main" id="{69AD12DD-3C1B-E627-A676-691EAE9A6DA0}"/>
              </a:ext>
            </a:extLst>
          </p:cNvPr>
          <p:cNvSpPr>
            <a:spLocks/>
          </p:cNvSpPr>
          <p:nvPr/>
        </p:nvSpPr>
        <p:spPr bwMode="auto">
          <a:xfrm>
            <a:off x="9343173" y="1631950"/>
            <a:ext cx="1760635" cy="469900"/>
          </a:xfrm>
          <a:custGeom>
            <a:avLst/>
            <a:gdLst>
              <a:gd name="T0" fmla="*/ 0 w 1082"/>
              <a:gd name="T1" fmla="*/ 0 h 296"/>
              <a:gd name="T2" fmla="*/ 430 w 1082"/>
              <a:gd name="T3" fmla="*/ 296 h 296"/>
              <a:gd name="T4" fmla="*/ 430 w 1082"/>
              <a:gd name="T5" fmla="*/ 2 h 296"/>
              <a:gd name="T6" fmla="*/ 786 w 1082"/>
              <a:gd name="T7" fmla="*/ 242 h 296"/>
              <a:gd name="T8" fmla="*/ 786 w 1082"/>
              <a:gd name="T9" fmla="*/ 2 h 296"/>
              <a:gd name="T10" fmla="*/ 1082 w 1082"/>
              <a:gd name="T11" fmla="*/ 139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2" h="296">
                <a:moveTo>
                  <a:pt x="0" y="0"/>
                </a:moveTo>
                <a:lnTo>
                  <a:pt x="430" y="296"/>
                </a:lnTo>
                <a:lnTo>
                  <a:pt x="430" y="2"/>
                </a:lnTo>
                <a:lnTo>
                  <a:pt x="786" y="242"/>
                </a:lnTo>
                <a:lnTo>
                  <a:pt x="786" y="2"/>
                </a:lnTo>
                <a:lnTo>
                  <a:pt x="1082" y="139"/>
                </a:lnTo>
              </a:path>
            </a:pathLst>
          </a:custGeom>
          <a:noFill/>
          <a:ln w="14288" cap="rnd">
            <a:solidFill>
              <a:srgbClr val="00B0F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7D49862E-8039-F88A-7111-0D1E8DF67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95391" y="4597399"/>
            <a:ext cx="62837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tối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thiểu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30">
            <a:extLst>
              <a:ext uri="{FF2B5EF4-FFF2-40B4-BE49-F238E27FC236}">
                <a16:creationId xmlns:a16="http://schemas.microsoft.com/office/drawing/2014/main" id="{B5EB77C1-799A-A000-9897-5689FEB5F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4261" y="3068638"/>
            <a:ext cx="609141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ban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đầu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CEC1410A-502C-2D40-B967-B06EA8E1B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3611" y="2373313"/>
            <a:ext cx="42960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mới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3">
            <a:extLst>
              <a:ext uri="{FF2B5EF4-FFF2-40B4-BE49-F238E27FC236}">
                <a16:creationId xmlns:a16="http://schemas.microsoft.com/office/drawing/2014/main" id="{C4FF7D31-64A2-B7BD-F741-9DB0A5603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405" y="2511425"/>
            <a:ext cx="1461939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Phát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triển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do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yếu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tố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bên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ngoài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5">
            <a:extLst>
              <a:ext uri="{FF2B5EF4-FFF2-40B4-BE49-F238E27FC236}">
                <a16:creationId xmlns:a16="http://schemas.microsoft.com/office/drawing/2014/main" id="{58C4FD9D-548C-DE34-162F-1502726CE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7505" y="1728788"/>
            <a:ext cx="60112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thực</a:t>
            </a: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tế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6">
            <a:extLst>
              <a:ext uri="{FF2B5EF4-FFF2-40B4-BE49-F238E27FC236}">
                <a16:creationId xmlns:a16="http://schemas.microsoft.com/office/drawing/2014/main" id="{06D31A7D-4561-4152-110C-935D4E15E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473" y="2373720"/>
            <a:ext cx="660437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Thay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đổi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LOS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Line 38">
            <a:extLst>
              <a:ext uri="{FF2B5EF4-FFF2-40B4-BE49-F238E27FC236}">
                <a16:creationId xmlns:a16="http://schemas.microsoft.com/office/drawing/2014/main" id="{81E1A354-E1D8-B082-D280-692182E15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319097" y="2560638"/>
            <a:ext cx="353103" cy="344488"/>
          </a:xfrm>
          <a:prstGeom prst="line">
            <a:avLst/>
          </a:prstGeom>
          <a:noFill/>
          <a:ln w="7938" cap="rnd">
            <a:solidFill>
              <a:srgbClr val="BF9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39">
            <a:extLst>
              <a:ext uri="{FF2B5EF4-FFF2-40B4-BE49-F238E27FC236}">
                <a16:creationId xmlns:a16="http://schemas.microsoft.com/office/drawing/2014/main" id="{3063AB86-A924-B068-CB2C-A7EFE8F6BBBA}"/>
              </a:ext>
            </a:extLst>
          </p:cNvPr>
          <p:cNvSpPr>
            <a:spLocks/>
          </p:cNvSpPr>
          <p:nvPr/>
        </p:nvSpPr>
        <p:spPr bwMode="auto">
          <a:xfrm>
            <a:off x="5642910" y="2876550"/>
            <a:ext cx="68343" cy="66675"/>
          </a:xfrm>
          <a:custGeom>
            <a:avLst/>
            <a:gdLst>
              <a:gd name="T0" fmla="*/ 28 w 42"/>
              <a:gd name="T1" fmla="*/ 0 h 42"/>
              <a:gd name="T2" fmla="*/ 42 w 42"/>
              <a:gd name="T3" fmla="*/ 42 h 42"/>
              <a:gd name="T4" fmla="*/ 0 w 42"/>
              <a:gd name="T5" fmla="*/ 28 h 42"/>
              <a:gd name="T6" fmla="*/ 28 w 42"/>
              <a:gd name="T7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42">
                <a:moveTo>
                  <a:pt x="28" y="0"/>
                </a:moveTo>
                <a:lnTo>
                  <a:pt x="42" y="42"/>
                </a:lnTo>
                <a:lnTo>
                  <a:pt x="0" y="28"/>
                </a:lnTo>
                <a:lnTo>
                  <a:pt x="28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40">
            <a:extLst>
              <a:ext uri="{FF2B5EF4-FFF2-40B4-BE49-F238E27FC236}">
                <a16:creationId xmlns:a16="http://schemas.microsoft.com/office/drawing/2014/main" id="{93016719-778C-C474-D5BE-26C14AF55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263" y="1092801"/>
            <a:ext cx="42960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mới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41">
            <a:extLst>
              <a:ext uri="{FF2B5EF4-FFF2-40B4-BE49-F238E27FC236}">
                <a16:creationId xmlns:a16="http://schemas.microsoft.com/office/drawing/2014/main" id="{CA568C32-880F-8840-8164-0C3414A519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541" y="1230313"/>
            <a:ext cx="9437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tangle 42">
            <a:extLst>
              <a:ext uri="{FF2B5EF4-FFF2-40B4-BE49-F238E27FC236}">
                <a16:creationId xmlns:a16="http://schemas.microsoft.com/office/drawing/2014/main" id="{09092B8D-3CB8-5892-3CB0-73B393865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4593" y="1230313"/>
            <a:ext cx="40716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Tăng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lên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43">
            <a:extLst>
              <a:ext uri="{FF2B5EF4-FFF2-40B4-BE49-F238E27FC236}">
                <a16:creationId xmlns:a16="http://schemas.microsoft.com/office/drawing/2014/main" id="{ECE98F26-B250-262E-7025-2ABD56E40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1868" y="1230313"/>
            <a:ext cx="94378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8" name="Line 44">
            <a:extLst>
              <a:ext uri="{FF2B5EF4-FFF2-40B4-BE49-F238E27FC236}">
                <a16:creationId xmlns:a16="http://schemas.microsoft.com/office/drawing/2014/main" id="{3D14D2B2-A3F9-E7B4-D120-7D2DA7D98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9548201" y="1316038"/>
            <a:ext cx="174111" cy="171450"/>
          </a:xfrm>
          <a:prstGeom prst="line">
            <a:avLst/>
          </a:prstGeom>
          <a:noFill/>
          <a:ln w="7938" cap="rnd">
            <a:solidFill>
              <a:srgbClr val="BF9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45">
            <a:extLst>
              <a:ext uri="{FF2B5EF4-FFF2-40B4-BE49-F238E27FC236}">
                <a16:creationId xmlns:a16="http://schemas.microsoft.com/office/drawing/2014/main" id="{F2EB1F9E-037E-915A-A807-8D0E3F13F009}"/>
              </a:ext>
            </a:extLst>
          </p:cNvPr>
          <p:cNvSpPr>
            <a:spLocks/>
          </p:cNvSpPr>
          <p:nvPr/>
        </p:nvSpPr>
        <p:spPr bwMode="auto">
          <a:xfrm>
            <a:off x="9694649" y="1458913"/>
            <a:ext cx="68343" cy="66675"/>
          </a:xfrm>
          <a:custGeom>
            <a:avLst/>
            <a:gdLst>
              <a:gd name="T0" fmla="*/ 28 w 42"/>
              <a:gd name="T1" fmla="*/ 0 h 42"/>
              <a:gd name="T2" fmla="*/ 42 w 42"/>
              <a:gd name="T3" fmla="*/ 42 h 42"/>
              <a:gd name="T4" fmla="*/ 0 w 42"/>
              <a:gd name="T5" fmla="*/ 28 h 42"/>
              <a:gd name="T6" fmla="*/ 28 w 42"/>
              <a:gd name="T7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42">
                <a:moveTo>
                  <a:pt x="28" y="0"/>
                </a:moveTo>
                <a:lnTo>
                  <a:pt x="42" y="42"/>
                </a:lnTo>
                <a:lnTo>
                  <a:pt x="0" y="28"/>
                </a:lnTo>
                <a:lnTo>
                  <a:pt x="28" y="0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831F80BC-608F-BE8F-8C87-660BDCDD9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69780" y="3925381"/>
            <a:ext cx="42960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mới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tangle 47">
            <a:extLst>
              <a:ext uri="{FF2B5EF4-FFF2-40B4-BE49-F238E27FC236}">
                <a16:creationId xmlns:a16="http://schemas.microsoft.com/office/drawing/2014/main" id="{F926F02A-8B83-C108-B8ED-27CA43CF1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7248" y="4040188"/>
            <a:ext cx="87869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48">
            <a:extLst>
              <a:ext uri="{FF2B5EF4-FFF2-40B4-BE49-F238E27FC236}">
                <a16:creationId xmlns:a16="http://schemas.microsoft.com/office/drawing/2014/main" id="{F64AF33D-124D-84BC-E12D-6CC5A6EE9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6301" y="4040188"/>
            <a:ext cx="37510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Giảm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đi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tangle 49">
            <a:extLst>
              <a:ext uri="{FF2B5EF4-FFF2-40B4-BE49-F238E27FC236}">
                <a16:creationId xmlns:a16="http://schemas.microsoft.com/office/drawing/2014/main" id="{9EBBC84D-0220-BB9F-C365-319CA7207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3102" y="4040188"/>
            <a:ext cx="89496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Line 50">
            <a:extLst>
              <a:ext uri="{FF2B5EF4-FFF2-40B4-BE49-F238E27FC236}">
                <a16:creationId xmlns:a16="http://schemas.microsoft.com/office/drawing/2014/main" id="{EEB747ED-49EE-8036-C428-D868ECD16D3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0330886" y="3797300"/>
            <a:ext cx="107395" cy="104775"/>
          </a:xfrm>
          <a:prstGeom prst="line">
            <a:avLst/>
          </a:prstGeom>
          <a:noFill/>
          <a:ln w="7938" cap="rnd">
            <a:solidFill>
              <a:srgbClr val="BF9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51">
            <a:extLst>
              <a:ext uri="{FF2B5EF4-FFF2-40B4-BE49-F238E27FC236}">
                <a16:creationId xmlns:a16="http://schemas.microsoft.com/office/drawing/2014/main" id="{7EF99018-01AA-D75D-F005-558CEC35DACB}"/>
              </a:ext>
            </a:extLst>
          </p:cNvPr>
          <p:cNvSpPr>
            <a:spLocks/>
          </p:cNvSpPr>
          <p:nvPr/>
        </p:nvSpPr>
        <p:spPr bwMode="auto">
          <a:xfrm>
            <a:off x="10291833" y="3759200"/>
            <a:ext cx="68343" cy="66675"/>
          </a:xfrm>
          <a:custGeom>
            <a:avLst/>
            <a:gdLst>
              <a:gd name="T0" fmla="*/ 14 w 42"/>
              <a:gd name="T1" fmla="*/ 42 h 42"/>
              <a:gd name="T2" fmla="*/ 0 w 42"/>
              <a:gd name="T3" fmla="*/ 0 h 42"/>
              <a:gd name="T4" fmla="*/ 42 w 42"/>
              <a:gd name="T5" fmla="*/ 14 h 42"/>
              <a:gd name="T6" fmla="*/ 14 w 42"/>
              <a:gd name="T7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2" h="42">
                <a:moveTo>
                  <a:pt x="14" y="42"/>
                </a:moveTo>
                <a:lnTo>
                  <a:pt x="0" y="0"/>
                </a:lnTo>
                <a:lnTo>
                  <a:pt x="42" y="14"/>
                </a:lnTo>
                <a:lnTo>
                  <a:pt x="14" y="42"/>
                </a:lnTo>
                <a:close/>
              </a:path>
            </a:pathLst>
          </a:custGeom>
          <a:solidFill>
            <a:srgbClr val="BF9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52">
            <a:extLst>
              <a:ext uri="{FF2B5EF4-FFF2-40B4-BE49-F238E27FC236}">
                <a16:creationId xmlns:a16="http://schemas.microsoft.com/office/drawing/2014/main" id="{84AA9975-6ACD-117B-99B0-28CD9A382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4951" y="1854200"/>
            <a:ext cx="0" cy="762000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53">
            <a:extLst>
              <a:ext uri="{FF2B5EF4-FFF2-40B4-BE49-F238E27FC236}">
                <a16:creationId xmlns:a16="http://schemas.microsoft.com/office/drawing/2014/main" id="{A64E643E-4C5E-951B-4179-5BB8FDD2A1F3}"/>
              </a:ext>
            </a:extLst>
          </p:cNvPr>
          <p:cNvSpPr>
            <a:spLocks/>
          </p:cNvSpPr>
          <p:nvPr/>
        </p:nvSpPr>
        <p:spPr bwMode="auto">
          <a:xfrm>
            <a:off x="8962407" y="1798638"/>
            <a:ext cx="65088" cy="61913"/>
          </a:xfrm>
          <a:custGeom>
            <a:avLst/>
            <a:gdLst>
              <a:gd name="T0" fmla="*/ 0 w 40"/>
              <a:gd name="T1" fmla="*/ 39 h 39"/>
              <a:gd name="T2" fmla="*/ 20 w 40"/>
              <a:gd name="T3" fmla="*/ 0 h 39"/>
              <a:gd name="T4" fmla="*/ 40 w 40"/>
              <a:gd name="T5" fmla="*/ 39 h 39"/>
              <a:gd name="T6" fmla="*/ 0 w 40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9">
                <a:moveTo>
                  <a:pt x="0" y="39"/>
                </a:moveTo>
                <a:lnTo>
                  <a:pt x="20" y="0"/>
                </a:lnTo>
                <a:lnTo>
                  <a:pt x="40" y="39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54">
            <a:extLst>
              <a:ext uri="{FF2B5EF4-FFF2-40B4-BE49-F238E27FC236}">
                <a16:creationId xmlns:a16="http://schemas.microsoft.com/office/drawing/2014/main" id="{6BEED303-A827-8177-EC1E-AD81A7B859DB}"/>
              </a:ext>
            </a:extLst>
          </p:cNvPr>
          <p:cNvSpPr>
            <a:spLocks/>
          </p:cNvSpPr>
          <p:nvPr/>
        </p:nvSpPr>
        <p:spPr bwMode="auto">
          <a:xfrm>
            <a:off x="8962407" y="2608263"/>
            <a:ext cx="65088" cy="61913"/>
          </a:xfrm>
          <a:custGeom>
            <a:avLst/>
            <a:gdLst>
              <a:gd name="T0" fmla="*/ 40 w 40"/>
              <a:gd name="T1" fmla="*/ 0 h 39"/>
              <a:gd name="T2" fmla="*/ 20 w 40"/>
              <a:gd name="T3" fmla="*/ 39 h 39"/>
              <a:gd name="T4" fmla="*/ 0 w 40"/>
              <a:gd name="T5" fmla="*/ 0 h 39"/>
              <a:gd name="T6" fmla="*/ 40 w 40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9">
                <a:moveTo>
                  <a:pt x="40" y="0"/>
                </a:moveTo>
                <a:lnTo>
                  <a:pt x="20" y="39"/>
                </a:lnTo>
                <a:lnTo>
                  <a:pt x="0" y="0"/>
                </a:lnTo>
                <a:lnTo>
                  <a:pt x="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55">
            <a:extLst>
              <a:ext uri="{FF2B5EF4-FFF2-40B4-BE49-F238E27FC236}">
                <a16:creationId xmlns:a16="http://schemas.microsoft.com/office/drawing/2014/main" id="{1FF3AA66-496E-D026-ABE7-7CFD38F01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6256" y="2009775"/>
            <a:ext cx="628101" cy="469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Rectangle 56">
            <a:extLst>
              <a:ext uri="{FF2B5EF4-FFF2-40B4-BE49-F238E27FC236}">
                <a16:creationId xmlns:a16="http://schemas.microsoft.com/office/drawing/2014/main" id="{A3D8A2A8-7B81-5BBE-5D30-54CB6CCCD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853" y="2041525"/>
            <a:ext cx="4135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Thay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đổi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Line 59">
            <a:extLst>
              <a:ext uri="{FF2B5EF4-FFF2-40B4-BE49-F238E27FC236}">
                <a16:creationId xmlns:a16="http://schemas.microsoft.com/office/drawing/2014/main" id="{B8F89CF6-3253-7A9F-45DA-9B0E06EE3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5459" y="3298825"/>
            <a:ext cx="0" cy="595313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60">
            <a:extLst>
              <a:ext uri="{FF2B5EF4-FFF2-40B4-BE49-F238E27FC236}">
                <a16:creationId xmlns:a16="http://schemas.microsoft.com/office/drawing/2014/main" id="{76312C2F-D7FA-EA2D-4BF9-15E7F09BB0B1}"/>
              </a:ext>
            </a:extLst>
          </p:cNvPr>
          <p:cNvSpPr>
            <a:spLocks/>
          </p:cNvSpPr>
          <p:nvPr/>
        </p:nvSpPr>
        <p:spPr bwMode="auto">
          <a:xfrm>
            <a:off x="5092915" y="3243263"/>
            <a:ext cx="65088" cy="63500"/>
          </a:xfrm>
          <a:custGeom>
            <a:avLst/>
            <a:gdLst>
              <a:gd name="T0" fmla="*/ 0 w 40"/>
              <a:gd name="T1" fmla="*/ 40 h 40"/>
              <a:gd name="T2" fmla="*/ 20 w 40"/>
              <a:gd name="T3" fmla="*/ 0 h 40"/>
              <a:gd name="T4" fmla="*/ 40 w 40"/>
              <a:gd name="T5" fmla="*/ 40 h 40"/>
              <a:gd name="T6" fmla="*/ 0 w 40"/>
              <a:gd name="T7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40">
                <a:moveTo>
                  <a:pt x="0" y="40"/>
                </a:moveTo>
                <a:lnTo>
                  <a:pt x="20" y="0"/>
                </a:lnTo>
                <a:lnTo>
                  <a:pt x="40" y="40"/>
                </a:lnTo>
                <a:lnTo>
                  <a:pt x="0" y="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61">
            <a:extLst>
              <a:ext uri="{FF2B5EF4-FFF2-40B4-BE49-F238E27FC236}">
                <a16:creationId xmlns:a16="http://schemas.microsoft.com/office/drawing/2014/main" id="{D529A4BD-4C42-EB7B-6800-BC7E4BFF1CEA}"/>
              </a:ext>
            </a:extLst>
          </p:cNvPr>
          <p:cNvSpPr>
            <a:spLocks/>
          </p:cNvSpPr>
          <p:nvPr/>
        </p:nvSpPr>
        <p:spPr bwMode="auto">
          <a:xfrm>
            <a:off x="5092915" y="3886200"/>
            <a:ext cx="65088" cy="61913"/>
          </a:xfrm>
          <a:custGeom>
            <a:avLst/>
            <a:gdLst>
              <a:gd name="T0" fmla="*/ 40 w 40"/>
              <a:gd name="T1" fmla="*/ 0 h 39"/>
              <a:gd name="T2" fmla="*/ 20 w 40"/>
              <a:gd name="T3" fmla="*/ 39 h 39"/>
              <a:gd name="T4" fmla="*/ 0 w 40"/>
              <a:gd name="T5" fmla="*/ 0 h 39"/>
              <a:gd name="T6" fmla="*/ 40 w 40"/>
              <a:gd name="T7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" h="39">
                <a:moveTo>
                  <a:pt x="40" y="0"/>
                </a:moveTo>
                <a:lnTo>
                  <a:pt x="20" y="39"/>
                </a:lnTo>
                <a:lnTo>
                  <a:pt x="0" y="0"/>
                </a:lnTo>
                <a:lnTo>
                  <a:pt x="4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62">
            <a:extLst>
              <a:ext uri="{FF2B5EF4-FFF2-40B4-BE49-F238E27FC236}">
                <a16:creationId xmlns:a16="http://schemas.microsoft.com/office/drawing/2014/main" id="{019BE2FF-4E95-2603-3688-70877C6C6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641" y="3352800"/>
            <a:ext cx="867300" cy="2174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Rectangle 63">
            <a:extLst>
              <a:ext uri="{FF2B5EF4-FFF2-40B4-BE49-F238E27FC236}">
                <a16:creationId xmlns:a16="http://schemas.microsoft.com/office/drawing/2014/main" id="{FE15F120-53C1-B676-6AC2-339F0B949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54" y="3398838"/>
            <a:ext cx="5033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Xuống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cấp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8" name="Line 64">
            <a:extLst>
              <a:ext uri="{FF2B5EF4-FFF2-40B4-BE49-F238E27FC236}">
                <a16:creationId xmlns:a16="http://schemas.microsoft.com/office/drawing/2014/main" id="{1D35B8C3-3D0C-2040-12E9-6B970C1AAEE7}"/>
              </a:ext>
            </a:extLst>
          </p:cNvPr>
          <p:cNvSpPr>
            <a:spLocks noChangeShapeType="1"/>
          </p:cNvSpPr>
          <p:nvPr/>
        </p:nvSpPr>
        <p:spPr bwMode="auto">
          <a:xfrm>
            <a:off x="8869656" y="2725738"/>
            <a:ext cx="0" cy="338138"/>
          </a:xfrm>
          <a:prstGeom prst="line">
            <a:avLst/>
          </a:prstGeom>
          <a:noFill/>
          <a:ln w="7938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65">
            <a:extLst>
              <a:ext uri="{FF2B5EF4-FFF2-40B4-BE49-F238E27FC236}">
                <a16:creationId xmlns:a16="http://schemas.microsoft.com/office/drawing/2014/main" id="{C8AC71C1-B498-875E-A702-004ADAB941E2}"/>
              </a:ext>
            </a:extLst>
          </p:cNvPr>
          <p:cNvSpPr>
            <a:spLocks/>
          </p:cNvSpPr>
          <p:nvPr/>
        </p:nvSpPr>
        <p:spPr bwMode="auto">
          <a:xfrm>
            <a:off x="8837112" y="2670175"/>
            <a:ext cx="63461" cy="63500"/>
          </a:xfrm>
          <a:custGeom>
            <a:avLst/>
            <a:gdLst>
              <a:gd name="T0" fmla="*/ 0 w 39"/>
              <a:gd name="T1" fmla="*/ 40 h 40"/>
              <a:gd name="T2" fmla="*/ 20 w 39"/>
              <a:gd name="T3" fmla="*/ 0 h 40"/>
              <a:gd name="T4" fmla="*/ 39 w 39"/>
              <a:gd name="T5" fmla="*/ 40 h 40"/>
              <a:gd name="T6" fmla="*/ 0 w 39"/>
              <a:gd name="T7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40">
                <a:moveTo>
                  <a:pt x="0" y="40"/>
                </a:moveTo>
                <a:lnTo>
                  <a:pt x="20" y="0"/>
                </a:lnTo>
                <a:lnTo>
                  <a:pt x="39" y="40"/>
                </a:lnTo>
                <a:lnTo>
                  <a:pt x="0" y="4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66">
            <a:extLst>
              <a:ext uri="{FF2B5EF4-FFF2-40B4-BE49-F238E27FC236}">
                <a16:creationId xmlns:a16="http://schemas.microsoft.com/office/drawing/2014/main" id="{845E6FB4-F200-4357-5747-3388C5C899D3}"/>
              </a:ext>
            </a:extLst>
          </p:cNvPr>
          <p:cNvSpPr>
            <a:spLocks/>
          </p:cNvSpPr>
          <p:nvPr/>
        </p:nvSpPr>
        <p:spPr bwMode="auto">
          <a:xfrm>
            <a:off x="8837112" y="3055938"/>
            <a:ext cx="63461" cy="63500"/>
          </a:xfrm>
          <a:custGeom>
            <a:avLst/>
            <a:gdLst>
              <a:gd name="T0" fmla="*/ 39 w 39"/>
              <a:gd name="T1" fmla="*/ 0 h 40"/>
              <a:gd name="T2" fmla="*/ 20 w 39"/>
              <a:gd name="T3" fmla="*/ 40 h 40"/>
              <a:gd name="T4" fmla="*/ 0 w 39"/>
              <a:gd name="T5" fmla="*/ 0 h 40"/>
              <a:gd name="T6" fmla="*/ 39 w 39"/>
              <a:gd name="T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" h="40">
                <a:moveTo>
                  <a:pt x="39" y="0"/>
                </a:moveTo>
                <a:lnTo>
                  <a:pt x="20" y="40"/>
                </a:lnTo>
                <a:lnTo>
                  <a:pt x="0" y="0"/>
                </a:lnTo>
                <a:lnTo>
                  <a:pt x="3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Rectangle 67">
            <a:extLst>
              <a:ext uri="{FF2B5EF4-FFF2-40B4-BE49-F238E27FC236}">
                <a16:creationId xmlns:a16="http://schemas.microsoft.com/office/drawing/2014/main" id="{6FB2AC69-CAB6-0153-D091-DF6B12573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7470" y="2779713"/>
            <a:ext cx="865673" cy="2174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Rectangle 68">
            <a:extLst>
              <a:ext uri="{FF2B5EF4-FFF2-40B4-BE49-F238E27FC236}">
                <a16:creationId xmlns:a16="http://schemas.microsoft.com/office/drawing/2014/main" id="{21D945D0-DA5B-9635-553B-4A3842359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7883" y="2824163"/>
            <a:ext cx="503343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Xuống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cấp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433A5-B8EB-0093-D9B2-0CBB91ED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A3BB-2E94-43DA-99EA-C77CD285AF90}" type="datetime1">
              <a:rPr lang="en-PH" smtClean="0"/>
              <a:t>31/03/2024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41B55F-EAAE-8FA6-61B6-0E1202F6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6399B-99E3-BB6E-A01F-B5C1FF69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49444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Quá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Trình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Xuống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Cấp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B990D5-E288-3DD2-EEA1-56803525E12C}"/>
              </a:ext>
            </a:extLst>
          </p:cNvPr>
          <p:cNvSpPr txBox="1"/>
          <p:nvPr/>
        </p:nvSpPr>
        <p:spPr>
          <a:xfrm>
            <a:off x="187120" y="800202"/>
            <a:ext cx="13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8D459-3A49-CE94-987A-93963E839F7A}"/>
              </a:ext>
            </a:extLst>
          </p:cNvPr>
          <p:cNvSpPr txBox="1"/>
          <p:nvPr/>
        </p:nvSpPr>
        <p:spPr>
          <a:xfrm>
            <a:off x="76202" y="3514432"/>
            <a:ext cx="143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Ẩn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CFB1D7-9C89-484B-EF52-06372E8FD859}"/>
              </a:ext>
            </a:extLst>
          </p:cNvPr>
          <p:cNvGrpSpPr/>
          <p:nvPr/>
        </p:nvGrpSpPr>
        <p:grpSpPr>
          <a:xfrm>
            <a:off x="6460068" y="1531284"/>
            <a:ext cx="5581587" cy="4136009"/>
            <a:chOff x="839243" y="1666077"/>
            <a:chExt cx="7616173" cy="4402667"/>
          </a:xfrm>
        </p:grpSpPr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ACC4AFAE-711C-EBD8-D0D7-FFD04C5633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6279072"/>
                </p:ext>
              </p:extLst>
            </p:nvPr>
          </p:nvGraphicFramePr>
          <p:xfrm>
            <a:off x="1851416" y="1666077"/>
            <a:ext cx="6604000" cy="4402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267DDD-996A-69E4-FC43-A1A26A2CB362}"/>
                </a:ext>
              </a:extLst>
            </p:cNvPr>
            <p:cNvSpPr txBox="1"/>
            <p:nvPr/>
          </p:nvSpPr>
          <p:spPr>
            <a:xfrm>
              <a:off x="839243" y="2232847"/>
              <a:ext cx="1853853" cy="982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Các mô </a:t>
              </a:r>
              <a:br>
                <a:rPr lang="de-CH" dirty="0"/>
              </a:br>
              <a:r>
                <a:rPr lang="de-CH" dirty="0"/>
                <a:t>hình dự </a:t>
              </a:r>
              <a:br>
                <a:rPr lang="de-CH" dirty="0"/>
              </a:br>
              <a:r>
                <a:rPr lang="de-CH" dirty="0"/>
                <a:t>báo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218907-B02F-5C13-0F48-3634B63AAA7A}"/>
                </a:ext>
              </a:extLst>
            </p:cNvPr>
            <p:cNvSpPr txBox="1"/>
            <p:nvPr/>
          </p:nvSpPr>
          <p:spPr>
            <a:xfrm>
              <a:off x="903961" y="4740140"/>
              <a:ext cx="1853853" cy="982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Các mô </a:t>
              </a:r>
              <a:br>
                <a:rPr lang="de-CH" dirty="0"/>
              </a:br>
              <a:r>
                <a:rPr lang="de-CH" dirty="0"/>
                <a:t>hình dự </a:t>
              </a:r>
              <a:br>
                <a:rPr lang="de-CH" dirty="0"/>
              </a:br>
              <a:r>
                <a:rPr lang="de-CH" dirty="0"/>
                <a:t>báo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FFF14B7-9A5B-C505-79D2-AA328FD68EC9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F90DD1-68F7-2309-C2F9-559EA13E21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0491C580-31BC-041B-9163-0A97275A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9F8D50-615D-E244-836F-BABAA1A86083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10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1026" name="Picture 2" descr="Cột điện bị gãy là do... &quot;dự ứng lực&quot;? | VOV.VN">
            <a:extLst>
              <a:ext uri="{FF2B5EF4-FFF2-40B4-BE49-F238E27FC236}">
                <a16:creationId xmlns:a16="http://schemas.microsoft.com/office/drawing/2014/main" id="{8FE13BAD-3B89-8586-3447-18408E92DE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636"/>
          <a:stretch/>
        </p:blipFill>
        <p:spPr bwMode="auto">
          <a:xfrm>
            <a:off x="453700" y="3883765"/>
            <a:ext cx="2786211" cy="234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guyên nhân và cách xử lý hiện tượng chảy dầu máy biến áp">
            <a:extLst>
              <a:ext uri="{FF2B5EF4-FFF2-40B4-BE49-F238E27FC236}">
                <a16:creationId xmlns:a16="http://schemas.microsoft.com/office/drawing/2014/main" id="{D5B9C7E2-31E1-FB02-B8ED-5FC460A67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0" y="1190801"/>
            <a:ext cx="2786211" cy="203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4EF1A-20B9-84F1-7B91-00BF6B2CB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8C6D4-9C3A-4312-BEB1-2244F43DA8D1}" type="datetime1">
              <a:rPr lang="en-PH" smtClean="0"/>
              <a:t>31/03/2024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1642B-978B-53FD-9F66-1403AEE9C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79226-CB68-72EF-097F-CD58DE00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5</a:t>
            </a:fld>
            <a:endParaRPr lang="en-PH"/>
          </a:p>
        </p:txBody>
      </p:sp>
      <p:pic>
        <p:nvPicPr>
          <p:cNvPr id="9" name="Picture 2" descr="Urban Deterioration | Organikos">
            <a:extLst>
              <a:ext uri="{FF2B5EF4-FFF2-40B4-BE49-F238E27FC236}">
                <a16:creationId xmlns:a16="http://schemas.microsoft.com/office/drawing/2014/main" id="{154889A4-D9E1-5602-4BEB-E3382841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41"/>
          <a:stretch/>
        </p:blipFill>
        <p:spPr bwMode="auto">
          <a:xfrm>
            <a:off x="3309328" y="1190707"/>
            <a:ext cx="2850993" cy="204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ỤC VIỄN THÁM QUỐC GIA - BanTin">
            <a:extLst>
              <a:ext uri="{FF2B5EF4-FFF2-40B4-BE49-F238E27FC236}">
                <a16:creationId xmlns:a16="http://schemas.microsoft.com/office/drawing/2014/main" id="{FF90BA06-7AD2-094E-F76A-D749A6375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328" y="3919237"/>
            <a:ext cx="2850993" cy="23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42CE5D0-E453-6BD0-7776-621314E11B93}"/>
                  </a:ext>
                </a:extLst>
              </p14:cNvPr>
              <p14:cNvContentPartPr/>
              <p14:nvPr/>
            </p14:nvContentPartPr>
            <p14:xfrm>
              <a:off x="240904" y="3504120"/>
              <a:ext cx="1158480" cy="558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42CE5D0-E453-6BD0-7776-621314E11B9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1904" y="3495120"/>
                <a:ext cx="11761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8FF5BF8-866D-05B0-021D-A93FD4A3F144}"/>
                  </a:ext>
                </a:extLst>
              </p14:cNvPr>
              <p14:cNvContentPartPr/>
              <p14:nvPr/>
            </p14:nvContentPartPr>
            <p14:xfrm>
              <a:off x="3827944" y="4210440"/>
              <a:ext cx="1943640" cy="17701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8FF5BF8-866D-05B0-021D-A93FD4A3F14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19304" y="4201800"/>
                <a:ext cx="1961280" cy="17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290AFFF-47E0-6348-2828-684E7C061A92}"/>
                  </a:ext>
                </a:extLst>
              </p14:cNvPr>
              <p14:cNvContentPartPr/>
              <p14:nvPr/>
            </p14:nvContentPartPr>
            <p14:xfrm>
              <a:off x="6202144" y="1845960"/>
              <a:ext cx="1331280" cy="11941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290AFFF-47E0-6348-2828-684E7C061A9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93504" y="1837320"/>
                <a:ext cx="1348920" cy="121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6A5D446C-9014-7428-FBAE-759FC3ACCB2B}"/>
              </a:ext>
            </a:extLst>
          </p:cNvPr>
          <p:cNvGrpSpPr/>
          <p:nvPr/>
        </p:nvGrpSpPr>
        <p:grpSpPr>
          <a:xfrm>
            <a:off x="2666584" y="2212080"/>
            <a:ext cx="4838760" cy="3633840"/>
            <a:chOff x="2666584" y="2212080"/>
            <a:chExt cx="4838760" cy="363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1885CAB-66E3-8CF3-609A-9AB8B10CC44A}"/>
                    </a:ext>
                  </a:extLst>
                </p14:cNvPr>
                <p14:cNvContentPartPr/>
                <p14:nvPr/>
              </p14:nvContentPartPr>
              <p14:xfrm>
                <a:off x="3734704" y="4508160"/>
                <a:ext cx="1816200" cy="13377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885CAB-66E3-8CF3-609A-9AB8B10CC44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25704" y="4499160"/>
                  <a:ext cx="1833840" cy="13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BF416EE-55F6-3C1E-40E5-80F8100897D0}"/>
                    </a:ext>
                  </a:extLst>
                </p14:cNvPr>
                <p14:cNvContentPartPr/>
                <p14:nvPr/>
              </p14:nvContentPartPr>
              <p14:xfrm>
                <a:off x="2666584" y="2280840"/>
                <a:ext cx="2444760" cy="27392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BF416EE-55F6-3C1E-40E5-80F8100897D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57584" y="2272200"/>
                  <a:ext cx="2462400" cy="27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715AB2-6B6F-AD7B-03F6-24A2643292B9}"/>
                    </a:ext>
                  </a:extLst>
                </p14:cNvPr>
                <p14:cNvContentPartPr/>
                <p14:nvPr/>
              </p14:nvContentPartPr>
              <p14:xfrm>
                <a:off x="2671264" y="2212080"/>
                <a:ext cx="126360" cy="276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715AB2-6B6F-AD7B-03F6-24A2643292B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662264" y="2203440"/>
                  <a:ext cx="1440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9AD7D3-3312-4B00-B0F2-B8FF4CE1BDEF}"/>
                    </a:ext>
                  </a:extLst>
                </p14:cNvPr>
                <p14:cNvContentPartPr/>
                <p14:nvPr/>
              </p14:nvContentPartPr>
              <p14:xfrm>
                <a:off x="6157504" y="4246440"/>
                <a:ext cx="1347840" cy="1366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9AD7D3-3312-4B00-B0F2-B8FF4CE1BDE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148864" y="4237800"/>
                  <a:ext cx="1365480" cy="138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8414F0F-D2F6-CA02-487F-AA45C297AB3E}"/>
                  </a:ext>
                </a:extLst>
              </p14:cNvPr>
              <p14:cNvContentPartPr/>
              <p14:nvPr/>
            </p14:nvContentPartPr>
            <p14:xfrm>
              <a:off x="9546544" y="2661000"/>
              <a:ext cx="2555640" cy="2368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8414F0F-D2F6-CA02-487F-AA45C297AB3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537904" y="2652360"/>
                <a:ext cx="2573280" cy="23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7663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Tác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Động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và Hợp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Phần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Công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Việc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658A09-7CAF-FECE-78DD-8BD65ED645C7}"/>
              </a:ext>
            </a:extLst>
          </p:cNvPr>
          <p:cNvSpPr/>
          <p:nvPr/>
        </p:nvSpPr>
        <p:spPr>
          <a:xfrm>
            <a:off x="720644" y="1648796"/>
            <a:ext cx="4950814" cy="3560408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04240C-A983-4DA1-77D8-A742A0C76CA0}"/>
              </a:ext>
            </a:extLst>
          </p:cNvPr>
          <p:cNvSpPr/>
          <p:nvPr/>
        </p:nvSpPr>
        <p:spPr>
          <a:xfrm>
            <a:off x="2387315" y="3698647"/>
            <a:ext cx="1617470" cy="1608289"/>
          </a:xfrm>
          <a:custGeom>
            <a:avLst/>
            <a:gdLst>
              <a:gd name="connsiteX0" fmla="*/ 0 w 2124356"/>
              <a:gd name="connsiteY0" fmla="*/ 1062178 h 2124356"/>
              <a:gd name="connsiteX1" fmla="*/ 1062178 w 2124356"/>
              <a:gd name="connsiteY1" fmla="*/ 0 h 2124356"/>
              <a:gd name="connsiteX2" fmla="*/ 2124356 w 2124356"/>
              <a:gd name="connsiteY2" fmla="*/ 1062178 h 2124356"/>
              <a:gd name="connsiteX3" fmla="*/ 1062178 w 2124356"/>
              <a:gd name="connsiteY3" fmla="*/ 2124356 h 2124356"/>
              <a:gd name="connsiteX4" fmla="*/ 0 w 2124356"/>
              <a:gd name="connsiteY4" fmla="*/ 1062178 h 212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4356" h="2124356">
                <a:moveTo>
                  <a:pt x="0" y="1062178"/>
                </a:moveTo>
                <a:cubicBezTo>
                  <a:pt x="0" y="475553"/>
                  <a:pt x="475553" y="0"/>
                  <a:pt x="1062178" y="0"/>
                </a:cubicBezTo>
                <a:cubicBezTo>
                  <a:pt x="1648803" y="0"/>
                  <a:pt x="2124356" y="475553"/>
                  <a:pt x="2124356" y="1062178"/>
                </a:cubicBezTo>
                <a:cubicBezTo>
                  <a:pt x="2124356" y="1648803"/>
                  <a:pt x="1648803" y="2124356"/>
                  <a:pt x="1062178" y="2124356"/>
                </a:cubicBezTo>
                <a:cubicBezTo>
                  <a:pt x="475553" y="2124356"/>
                  <a:pt x="0" y="1648803"/>
                  <a:pt x="0" y="1062178"/>
                </a:cubicBez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 val="2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33965" tIns="333965" rIns="333965" bIns="333965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b="1" kern="1200" dirty="0">
                <a:solidFill>
                  <a:schemeClr val="tx1"/>
                </a:solidFill>
              </a:rPr>
              <a:t>Tổng các tác động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3045C549-B5F7-D74E-E2DE-8919D3B03951}"/>
              </a:ext>
            </a:extLst>
          </p:cNvPr>
          <p:cNvSpPr/>
          <p:nvPr/>
        </p:nvSpPr>
        <p:spPr>
          <a:xfrm rot="12900000">
            <a:off x="2111641" y="3618709"/>
            <a:ext cx="469271" cy="430237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8F36F3-8EF6-5F77-CE3B-973A2FC356A1}"/>
              </a:ext>
            </a:extLst>
          </p:cNvPr>
          <p:cNvSpPr/>
          <p:nvPr/>
        </p:nvSpPr>
        <p:spPr>
          <a:xfrm>
            <a:off x="753246" y="2600693"/>
            <a:ext cx="1377177" cy="1147300"/>
          </a:xfrm>
          <a:custGeom>
            <a:avLst/>
            <a:gdLst>
              <a:gd name="connsiteX0" fmla="*/ 0 w 2018138"/>
              <a:gd name="connsiteY0" fmla="*/ 161451 h 1614510"/>
              <a:gd name="connsiteX1" fmla="*/ 161451 w 2018138"/>
              <a:gd name="connsiteY1" fmla="*/ 0 h 1614510"/>
              <a:gd name="connsiteX2" fmla="*/ 1856687 w 2018138"/>
              <a:gd name="connsiteY2" fmla="*/ 0 h 1614510"/>
              <a:gd name="connsiteX3" fmla="*/ 2018138 w 2018138"/>
              <a:gd name="connsiteY3" fmla="*/ 161451 h 1614510"/>
              <a:gd name="connsiteX4" fmla="*/ 2018138 w 2018138"/>
              <a:gd name="connsiteY4" fmla="*/ 1453059 h 1614510"/>
              <a:gd name="connsiteX5" fmla="*/ 1856687 w 2018138"/>
              <a:gd name="connsiteY5" fmla="*/ 1614510 h 1614510"/>
              <a:gd name="connsiteX6" fmla="*/ 161451 w 2018138"/>
              <a:gd name="connsiteY6" fmla="*/ 1614510 h 1614510"/>
              <a:gd name="connsiteX7" fmla="*/ 0 w 2018138"/>
              <a:gd name="connsiteY7" fmla="*/ 1453059 h 1614510"/>
              <a:gd name="connsiteX8" fmla="*/ 0 w 2018138"/>
              <a:gd name="connsiteY8" fmla="*/ 161451 h 161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138" h="1614510">
                <a:moveTo>
                  <a:pt x="0" y="161451"/>
                </a:moveTo>
                <a:cubicBezTo>
                  <a:pt x="0" y="72284"/>
                  <a:pt x="72284" y="0"/>
                  <a:pt x="161451" y="0"/>
                </a:cubicBezTo>
                <a:lnTo>
                  <a:pt x="1856687" y="0"/>
                </a:lnTo>
                <a:cubicBezTo>
                  <a:pt x="1945854" y="0"/>
                  <a:pt x="2018138" y="72284"/>
                  <a:pt x="2018138" y="161451"/>
                </a:cubicBezTo>
                <a:lnTo>
                  <a:pt x="2018138" y="1453059"/>
                </a:lnTo>
                <a:cubicBezTo>
                  <a:pt x="2018138" y="1542226"/>
                  <a:pt x="1945854" y="1614510"/>
                  <a:pt x="1856687" y="1614510"/>
                </a:cubicBezTo>
                <a:lnTo>
                  <a:pt x="161451" y="1614510"/>
                </a:lnTo>
                <a:cubicBezTo>
                  <a:pt x="72284" y="1614510"/>
                  <a:pt x="0" y="1542226"/>
                  <a:pt x="0" y="1453059"/>
                </a:cubicBezTo>
                <a:lnTo>
                  <a:pt x="0" y="161451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 val="2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102" tIns="91102" rIns="91102" bIns="911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dirty="0">
                <a:solidFill>
                  <a:schemeClr val="tx1"/>
                </a:solidFill>
              </a:rPr>
              <a:t>Độ Tin Cậy</a:t>
            </a:r>
            <a:endParaRPr lang="de-CH" sz="1400" kern="1200" dirty="0">
              <a:solidFill>
                <a:schemeClr val="tx1"/>
              </a:solidFill>
            </a:endParaRP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99A77B11-F711-F5AF-EFF4-BFE248C61B1A}"/>
              </a:ext>
            </a:extLst>
          </p:cNvPr>
          <p:cNvSpPr/>
          <p:nvPr/>
        </p:nvSpPr>
        <p:spPr>
          <a:xfrm rot="16200000">
            <a:off x="2834686" y="3049567"/>
            <a:ext cx="722730" cy="413153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5BCDA80-22B0-6FA0-CC9F-8C98D65C55F8}"/>
              </a:ext>
            </a:extLst>
          </p:cNvPr>
          <p:cNvSpPr/>
          <p:nvPr/>
        </p:nvSpPr>
        <p:spPr>
          <a:xfrm>
            <a:off x="2507462" y="1649745"/>
            <a:ext cx="1377177" cy="1147300"/>
          </a:xfrm>
          <a:custGeom>
            <a:avLst/>
            <a:gdLst>
              <a:gd name="connsiteX0" fmla="*/ 0 w 2018138"/>
              <a:gd name="connsiteY0" fmla="*/ 161451 h 1614510"/>
              <a:gd name="connsiteX1" fmla="*/ 161451 w 2018138"/>
              <a:gd name="connsiteY1" fmla="*/ 0 h 1614510"/>
              <a:gd name="connsiteX2" fmla="*/ 1856687 w 2018138"/>
              <a:gd name="connsiteY2" fmla="*/ 0 h 1614510"/>
              <a:gd name="connsiteX3" fmla="*/ 2018138 w 2018138"/>
              <a:gd name="connsiteY3" fmla="*/ 161451 h 1614510"/>
              <a:gd name="connsiteX4" fmla="*/ 2018138 w 2018138"/>
              <a:gd name="connsiteY4" fmla="*/ 1453059 h 1614510"/>
              <a:gd name="connsiteX5" fmla="*/ 1856687 w 2018138"/>
              <a:gd name="connsiteY5" fmla="*/ 1614510 h 1614510"/>
              <a:gd name="connsiteX6" fmla="*/ 161451 w 2018138"/>
              <a:gd name="connsiteY6" fmla="*/ 1614510 h 1614510"/>
              <a:gd name="connsiteX7" fmla="*/ 0 w 2018138"/>
              <a:gd name="connsiteY7" fmla="*/ 1453059 h 1614510"/>
              <a:gd name="connsiteX8" fmla="*/ 0 w 2018138"/>
              <a:gd name="connsiteY8" fmla="*/ 161451 h 161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138" h="1614510">
                <a:moveTo>
                  <a:pt x="0" y="161451"/>
                </a:moveTo>
                <a:cubicBezTo>
                  <a:pt x="0" y="72284"/>
                  <a:pt x="72284" y="0"/>
                  <a:pt x="161451" y="0"/>
                </a:cubicBezTo>
                <a:lnTo>
                  <a:pt x="1856687" y="0"/>
                </a:lnTo>
                <a:cubicBezTo>
                  <a:pt x="1945854" y="0"/>
                  <a:pt x="2018138" y="72284"/>
                  <a:pt x="2018138" y="161451"/>
                </a:cubicBezTo>
                <a:lnTo>
                  <a:pt x="2018138" y="1453059"/>
                </a:lnTo>
                <a:cubicBezTo>
                  <a:pt x="2018138" y="1542226"/>
                  <a:pt x="1945854" y="1614510"/>
                  <a:pt x="1856687" y="1614510"/>
                </a:cubicBezTo>
                <a:lnTo>
                  <a:pt x="161451" y="1614510"/>
                </a:lnTo>
                <a:cubicBezTo>
                  <a:pt x="72284" y="1614510"/>
                  <a:pt x="0" y="1542226"/>
                  <a:pt x="0" y="1453059"/>
                </a:cubicBezTo>
                <a:lnTo>
                  <a:pt x="0" y="161451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 val="2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102" tIns="91102" rIns="91102" bIns="911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>
                <a:solidFill>
                  <a:schemeClr val="tx1"/>
                </a:solidFill>
              </a:rPr>
              <a:t>Sự Sẵn Sàng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1D3DC068-1244-A2E3-8457-DFE4722DA2EC}"/>
              </a:ext>
            </a:extLst>
          </p:cNvPr>
          <p:cNvSpPr/>
          <p:nvPr/>
        </p:nvSpPr>
        <p:spPr>
          <a:xfrm rot="19500000">
            <a:off x="3814042" y="3628132"/>
            <a:ext cx="437718" cy="430237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7EE7713-DC92-5E01-6858-B04A139D8A81}"/>
              </a:ext>
            </a:extLst>
          </p:cNvPr>
          <p:cNvSpPr/>
          <p:nvPr/>
        </p:nvSpPr>
        <p:spPr>
          <a:xfrm>
            <a:off x="4261677" y="2600693"/>
            <a:ext cx="1377177" cy="1147300"/>
          </a:xfrm>
          <a:custGeom>
            <a:avLst/>
            <a:gdLst>
              <a:gd name="connsiteX0" fmla="*/ 0 w 2018138"/>
              <a:gd name="connsiteY0" fmla="*/ 161451 h 1614510"/>
              <a:gd name="connsiteX1" fmla="*/ 161451 w 2018138"/>
              <a:gd name="connsiteY1" fmla="*/ 0 h 1614510"/>
              <a:gd name="connsiteX2" fmla="*/ 1856687 w 2018138"/>
              <a:gd name="connsiteY2" fmla="*/ 0 h 1614510"/>
              <a:gd name="connsiteX3" fmla="*/ 2018138 w 2018138"/>
              <a:gd name="connsiteY3" fmla="*/ 161451 h 1614510"/>
              <a:gd name="connsiteX4" fmla="*/ 2018138 w 2018138"/>
              <a:gd name="connsiteY4" fmla="*/ 1453059 h 1614510"/>
              <a:gd name="connsiteX5" fmla="*/ 1856687 w 2018138"/>
              <a:gd name="connsiteY5" fmla="*/ 1614510 h 1614510"/>
              <a:gd name="connsiteX6" fmla="*/ 161451 w 2018138"/>
              <a:gd name="connsiteY6" fmla="*/ 1614510 h 1614510"/>
              <a:gd name="connsiteX7" fmla="*/ 0 w 2018138"/>
              <a:gd name="connsiteY7" fmla="*/ 1453059 h 1614510"/>
              <a:gd name="connsiteX8" fmla="*/ 0 w 2018138"/>
              <a:gd name="connsiteY8" fmla="*/ 161451 h 1614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18138" h="1614510">
                <a:moveTo>
                  <a:pt x="0" y="161451"/>
                </a:moveTo>
                <a:cubicBezTo>
                  <a:pt x="0" y="72284"/>
                  <a:pt x="72284" y="0"/>
                  <a:pt x="161451" y="0"/>
                </a:cubicBezTo>
                <a:lnTo>
                  <a:pt x="1856687" y="0"/>
                </a:lnTo>
                <a:cubicBezTo>
                  <a:pt x="1945854" y="0"/>
                  <a:pt x="2018138" y="72284"/>
                  <a:pt x="2018138" y="161451"/>
                </a:cubicBezTo>
                <a:lnTo>
                  <a:pt x="2018138" y="1453059"/>
                </a:lnTo>
                <a:cubicBezTo>
                  <a:pt x="2018138" y="1542226"/>
                  <a:pt x="1945854" y="1614510"/>
                  <a:pt x="1856687" y="1614510"/>
                </a:cubicBezTo>
                <a:lnTo>
                  <a:pt x="161451" y="1614510"/>
                </a:lnTo>
                <a:cubicBezTo>
                  <a:pt x="72284" y="1614510"/>
                  <a:pt x="0" y="1542226"/>
                  <a:pt x="0" y="1453059"/>
                </a:cubicBezTo>
                <a:lnTo>
                  <a:pt x="0" y="161451"/>
                </a:ln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 val="2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102" tIns="91102" rIns="91102" bIns="91102" numCol="1" spcCol="1270" anchor="ctr" anchorCtr="0">
            <a:noAutofit/>
          </a:bodyPr>
          <a:lstStyle/>
          <a:p>
            <a:pPr marL="0" lvl="0" indent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de-CH" sz="1400" kern="1200" dirty="0">
                <a:solidFill>
                  <a:schemeClr val="tx1"/>
                </a:solidFill>
              </a:rPr>
              <a:t>Khả năng bảo trì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2750C4-60B2-F397-EBE0-B712E09E123A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553E24-1636-3E03-011F-1E67139F5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1B4B8702-B9DF-74C8-D333-2F2B9791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26AD813-290F-D084-B82E-A669D1B914B0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E9365058-A591-8A18-1113-4B151B748D16}"/>
              </a:ext>
            </a:extLst>
          </p:cNvPr>
          <p:cNvSpPr/>
          <p:nvPr/>
        </p:nvSpPr>
        <p:spPr>
          <a:xfrm>
            <a:off x="8320303" y="3693192"/>
            <a:ext cx="1569156" cy="150960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Hợp </a:t>
            </a:r>
            <a:r>
              <a:rPr lang="en-US" b="1" dirty="0" err="1"/>
              <a:t>Phần</a:t>
            </a:r>
            <a:r>
              <a:rPr lang="en-US" b="1" dirty="0"/>
              <a:t> Công </a:t>
            </a:r>
            <a:r>
              <a:rPr lang="en-US" b="1" dirty="0" err="1"/>
              <a:t>Việc</a:t>
            </a:r>
            <a:endParaRPr lang="en-US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6514B2-8080-83E2-8F61-B29604F79656}"/>
              </a:ext>
            </a:extLst>
          </p:cNvPr>
          <p:cNvSpPr/>
          <p:nvPr/>
        </p:nvSpPr>
        <p:spPr>
          <a:xfrm>
            <a:off x="6386926" y="4101158"/>
            <a:ext cx="1166728" cy="778933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Làm</a:t>
            </a:r>
            <a:r>
              <a:rPr lang="en-US" sz="1400" dirty="0"/>
              <a:t> </a:t>
            </a:r>
            <a:r>
              <a:rPr lang="en-US" sz="1400" dirty="0" err="1"/>
              <a:t>như</a:t>
            </a:r>
            <a:r>
              <a:rPr lang="en-US" sz="1400" dirty="0"/>
              <a:t> </a:t>
            </a:r>
            <a:r>
              <a:rPr lang="en-US" sz="1400" dirty="0" err="1"/>
              <a:t>thế</a:t>
            </a:r>
            <a:r>
              <a:rPr lang="en-US" sz="1400" dirty="0"/>
              <a:t> </a:t>
            </a:r>
            <a:r>
              <a:rPr lang="en-US" sz="1400" dirty="0" err="1"/>
              <a:t>nào</a:t>
            </a:r>
            <a:r>
              <a:rPr lang="en-US" sz="1400" dirty="0"/>
              <a:t>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2553FD-93FA-6941-1C3B-80A69BC0340D}"/>
              </a:ext>
            </a:extLst>
          </p:cNvPr>
          <p:cNvSpPr/>
          <p:nvPr/>
        </p:nvSpPr>
        <p:spPr>
          <a:xfrm>
            <a:off x="6614779" y="2966627"/>
            <a:ext cx="1120380" cy="778933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Đo</a:t>
            </a:r>
            <a:r>
              <a:rPr lang="en-US" sz="1400" dirty="0"/>
              <a:t> </a:t>
            </a:r>
            <a:r>
              <a:rPr lang="en-US" sz="1400" dirty="0" err="1"/>
              <a:t>lường</a:t>
            </a:r>
            <a:r>
              <a:rPr lang="en-US" sz="1400" dirty="0"/>
              <a:t> </a:t>
            </a:r>
            <a:r>
              <a:rPr lang="en-US" sz="1400" dirty="0" err="1"/>
              <a:t>tác</a:t>
            </a:r>
            <a:r>
              <a:rPr lang="en-US" sz="1400" dirty="0"/>
              <a:t> </a:t>
            </a:r>
            <a:r>
              <a:rPr lang="en-US" sz="1400" dirty="0" err="1"/>
              <a:t>động</a:t>
            </a:r>
            <a:r>
              <a:rPr lang="en-US" sz="1400" dirty="0"/>
              <a:t> </a:t>
            </a:r>
            <a:r>
              <a:rPr lang="en-US" sz="1400" dirty="0" err="1"/>
              <a:t>ra</a:t>
            </a:r>
            <a:r>
              <a:rPr lang="en-US" sz="1400" dirty="0"/>
              <a:t> </a:t>
            </a:r>
            <a:r>
              <a:rPr lang="en-US" sz="1400" dirty="0" err="1"/>
              <a:t>sao</a:t>
            </a:r>
            <a:r>
              <a:rPr lang="en-US" sz="1400" dirty="0"/>
              <a:t>?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BFD84-2B7C-5E1C-ED65-DE9B8BD285D3}"/>
              </a:ext>
            </a:extLst>
          </p:cNvPr>
          <p:cNvSpPr/>
          <p:nvPr/>
        </p:nvSpPr>
        <p:spPr>
          <a:xfrm>
            <a:off x="7613850" y="1915412"/>
            <a:ext cx="1120380" cy="808501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Ảnh</a:t>
            </a:r>
            <a:r>
              <a:rPr lang="en-US" sz="1400" dirty="0"/>
              <a:t> </a:t>
            </a:r>
            <a:r>
              <a:rPr lang="en-US" sz="1400" dirty="0" err="1"/>
              <a:t>hưởng</a:t>
            </a:r>
            <a:r>
              <a:rPr lang="en-US" sz="1400" dirty="0"/>
              <a:t> </a:t>
            </a:r>
            <a:r>
              <a:rPr lang="en-US" sz="1400" dirty="0" err="1"/>
              <a:t>tới</a:t>
            </a:r>
            <a:r>
              <a:rPr lang="en-US" sz="1400" dirty="0"/>
              <a:t> </a:t>
            </a:r>
            <a:r>
              <a:rPr lang="en-US" sz="1400" dirty="0" err="1"/>
              <a:t>tương</a:t>
            </a:r>
            <a:r>
              <a:rPr lang="en-US" sz="1400" dirty="0"/>
              <a:t> </a:t>
            </a:r>
            <a:r>
              <a:rPr lang="en-US" sz="1400" dirty="0" err="1"/>
              <a:t>lai</a:t>
            </a:r>
            <a:r>
              <a:rPr lang="en-US" sz="1400" dirty="0"/>
              <a:t>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AA23335-8E43-57D7-3ABE-3B793EFB92BF}"/>
              </a:ext>
            </a:extLst>
          </p:cNvPr>
          <p:cNvSpPr/>
          <p:nvPr/>
        </p:nvSpPr>
        <p:spPr>
          <a:xfrm>
            <a:off x="9277698" y="1915413"/>
            <a:ext cx="1149107" cy="806260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Lấy</a:t>
            </a:r>
            <a:r>
              <a:rPr lang="en-US" sz="1400" dirty="0"/>
              <a:t> </a:t>
            </a:r>
            <a:r>
              <a:rPr lang="en-US" sz="1400" dirty="0" err="1"/>
              <a:t>tiền</a:t>
            </a:r>
            <a:r>
              <a:rPr lang="en-US" sz="1400" dirty="0"/>
              <a:t> ở </a:t>
            </a:r>
            <a:r>
              <a:rPr lang="en-US" sz="1400" i="1" dirty="0" err="1"/>
              <a:t>đâu</a:t>
            </a:r>
            <a:r>
              <a:rPr lang="en-US" sz="1400" i="1" dirty="0"/>
              <a:t>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28DE921-85DB-D4BA-8C3E-B5109B670BF9}"/>
              </a:ext>
            </a:extLst>
          </p:cNvPr>
          <p:cNvSpPr/>
          <p:nvPr/>
        </p:nvSpPr>
        <p:spPr>
          <a:xfrm>
            <a:off x="10424022" y="2939300"/>
            <a:ext cx="1239461" cy="806260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Thỏa</a:t>
            </a:r>
            <a:r>
              <a:rPr lang="en-US" sz="1400" dirty="0"/>
              <a:t> </a:t>
            </a:r>
            <a:r>
              <a:rPr lang="en-US" sz="1400" dirty="0" err="1"/>
              <a:t>mãn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yêu</a:t>
            </a:r>
            <a:r>
              <a:rPr lang="en-US" sz="1400" dirty="0"/>
              <a:t> </a:t>
            </a:r>
            <a:r>
              <a:rPr lang="en-US" sz="1400" dirty="0" err="1"/>
              <a:t>cầu</a:t>
            </a:r>
            <a:r>
              <a:rPr lang="en-US" sz="1400" dirty="0"/>
              <a:t> </a:t>
            </a:r>
            <a:r>
              <a:rPr lang="en-US" sz="1400" dirty="0" err="1"/>
              <a:t>pháp</a:t>
            </a:r>
            <a:r>
              <a:rPr lang="en-US" sz="1400" dirty="0"/>
              <a:t> lý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62EB58-27B6-646C-C0E1-7687ACBF9801}"/>
              </a:ext>
            </a:extLst>
          </p:cNvPr>
          <p:cNvSpPr/>
          <p:nvPr/>
        </p:nvSpPr>
        <p:spPr>
          <a:xfrm>
            <a:off x="10576954" y="4101158"/>
            <a:ext cx="1238914" cy="778933"/>
          </a:xfrm>
          <a:prstGeom prst="round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Có</a:t>
            </a:r>
            <a:r>
              <a:rPr lang="en-US" sz="1400" dirty="0"/>
              <a:t> </a:t>
            </a:r>
            <a:r>
              <a:rPr lang="en-US" sz="1400" dirty="0" err="1"/>
              <a:t>đủ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nguyên</a:t>
            </a:r>
            <a:r>
              <a:rPr lang="en-US" sz="1400" dirty="0"/>
              <a:t> </a:t>
            </a:r>
            <a:r>
              <a:rPr lang="en-US" sz="1400" dirty="0" err="1"/>
              <a:t>không</a:t>
            </a:r>
            <a:r>
              <a:rPr lang="en-US" sz="1400" dirty="0"/>
              <a:t>?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CB30F69-5519-0D85-197B-99BB1B5DF7C5}"/>
              </a:ext>
            </a:extLst>
          </p:cNvPr>
          <p:cNvSpPr/>
          <p:nvPr/>
        </p:nvSpPr>
        <p:spPr>
          <a:xfrm>
            <a:off x="7613850" y="4343353"/>
            <a:ext cx="673848" cy="281170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CA439DF-C66B-690B-E565-F8ECD8DAB832}"/>
              </a:ext>
            </a:extLst>
          </p:cNvPr>
          <p:cNvSpPr/>
          <p:nvPr/>
        </p:nvSpPr>
        <p:spPr>
          <a:xfrm flipH="1">
            <a:off x="9922064" y="4334571"/>
            <a:ext cx="586906" cy="289952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B72A287-0493-0422-A25F-4D71F634DA62}"/>
              </a:ext>
            </a:extLst>
          </p:cNvPr>
          <p:cNvSpPr/>
          <p:nvPr/>
        </p:nvSpPr>
        <p:spPr>
          <a:xfrm rot="19698542" flipH="1">
            <a:off x="9765986" y="3703109"/>
            <a:ext cx="661865" cy="316050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1E09C9A-B942-F9FE-9DF4-2BDEAAF6BEDC}"/>
              </a:ext>
            </a:extLst>
          </p:cNvPr>
          <p:cNvSpPr/>
          <p:nvPr/>
        </p:nvSpPr>
        <p:spPr>
          <a:xfrm rot="12312265" flipH="1">
            <a:off x="7730066" y="3739371"/>
            <a:ext cx="664391" cy="300748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B903B43-44D5-C4F1-37B4-3A8C1D7236A2}"/>
              </a:ext>
            </a:extLst>
          </p:cNvPr>
          <p:cNvSpPr/>
          <p:nvPr/>
        </p:nvSpPr>
        <p:spPr>
          <a:xfrm rot="3625494" flipV="1">
            <a:off x="8076508" y="3111400"/>
            <a:ext cx="1052248" cy="267943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9F71DF9-D28C-E1EC-2047-10E4184127E9}"/>
              </a:ext>
            </a:extLst>
          </p:cNvPr>
          <p:cNvSpPr/>
          <p:nvPr/>
        </p:nvSpPr>
        <p:spPr>
          <a:xfrm rot="6877696" flipV="1">
            <a:off x="9066764" y="3125359"/>
            <a:ext cx="974254" cy="253399"/>
          </a:xfrm>
          <a:prstGeom prst="rightArrow">
            <a:avLst/>
          </a:prstGeom>
          <a:solidFill>
            <a:schemeClr val="bg2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13C4B20A-76E9-0357-745D-0079C2D1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962D6-99F6-447B-9AA2-E941B3FCE644}" type="datetime1">
              <a:rPr lang="en-PH" smtClean="0"/>
              <a:t>31/03/2024</a:t>
            </a:fld>
            <a:endParaRPr lang="en-PH"/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B789E757-A3F2-3816-EA79-8A15330BF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F94A7F6B-E864-7E3B-CFF8-9593FBCE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6</a:t>
            </a:fld>
            <a:endParaRPr lang="en-PH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D176A55-219B-5A1E-3969-487F8FA8D358}"/>
                  </a:ext>
                </a:extLst>
              </p14:cNvPr>
              <p14:cNvContentPartPr/>
              <p14:nvPr/>
            </p14:nvContentPartPr>
            <p14:xfrm>
              <a:off x="11286424" y="6158760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D176A55-219B-5A1E-3969-487F8FA8D3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77784" y="615012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8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Quản Lý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Tài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Sản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6DAEEB-F0FE-8F3F-903D-490914B72AC4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798E9C-CEDD-54CF-F568-D2238C761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165E5ADA-A84D-1640-6713-348388839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D2292C7-2CB7-ACF7-5705-2C89FD749906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6E36C65-5B93-5CD6-045F-77CD80EBCB45}"/>
              </a:ext>
            </a:extLst>
          </p:cNvPr>
          <p:cNvGrpSpPr/>
          <p:nvPr/>
        </p:nvGrpSpPr>
        <p:grpSpPr>
          <a:xfrm>
            <a:off x="2985103" y="1353872"/>
            <a:ext cx="9000968" cy="4719550"/>
            <a:chOff x="1399138" y="1856353"/>
            <a:chExt cx="9543119" cy="496244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EDDB364-6D5E-E34D-5CCC-DBD4C4CBA620}"/>
                </a:ext>
              </a:extLst>
            </p:cNvPr>
            <p:cNvSpPr/>
            <p:nvPr/>
          </p:nvSpPr>
          <p:spPr>
            <a:xfrm>
              <a:off x="4764024" y="1920240"/>
              <a:ext cx="2249424" cy="43724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Các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Bên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Tham</a:t>
              </a:r>
              <a:r>
                <a:rPr lang="en-US" sz="1600" dirty="0">
                  <a:solidFill>
                    <a:schemeClr val="bg1"/>
                  </a:solidFill>
                </a:rPr>
                <a:t> Gia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35B679A-BF72-7F2F-346D-30F3A65118D9}"/>
                </a:ext>
              </a:extLst>
            </p:cNvPr>
            <p:cNvSpPr/>
            <p:nvPr/>
          </p:nvSpPr>
          <p:spPr>
            <a:xfrm>
              <a:off x="1689999" y="1925315"/>
              <a:ext cx="1181651" cy="43724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Hạn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Mức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Thể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Chế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25183F7-E19C-3D25-58FB-E07FE39CF9C7}"/>
                </a:ext>
              </a:extLst>
            </p:cNvPr>
            <p:cNvCxnSpPr>
              <a:cxnSpLocks/>
              <a:stCxn id="4" idx="1"/>
              <a:endCxn id="7" idx="3"/>
            </p:cNvCxnSpPr>
            <p:nvPr/>
          </p:nvCxnSpPr>
          <p:spPr>
            <a:xfrm flipH="1">
              <a:off x="2871650" y="2138861"/>
              <a:ext cx="1892374" cy="50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BFA948-73C9-DC30-86F7-C11049E45F35}"/>
                </a:ext>
              </a:extLst>
            </p:cNvPr>
            <p:cNvSpPr txBox="1"/>
            <p:nvPr/>
          </p:nvSpPr>
          <p:spPr>
            <a:xfrm>
              <a:off x="3251761" y="1856353"/>
              <a:ext cx="1151467" cy="29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Yêu</a:t>
              </a:r>
              <a:r>
                <a:rPr lang="en-US" sz="1200" dirty="0"/>
                <a:t> </a:t>
              </a:r>
              <a:r>
                <a:rPr lang="en-US" sz="1200" dirty="0" err="1"/>
                <a:t>cầu</a:t>
              </a:r>
              <a:endParaRPr lang="en-US" sz="1200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AC54360-D982-17BA-8CF8-E8D81E333E84}"/>
                </a:ext>
              </a:extLst>
            </p:cNvPr>
            <p:cNvSpPr/>
            <p:nvPr/>
          </p:nvSpPr>
          <p:spPr>
            <a:xfrm>
              <a:off x="4764024" y="2594629"/>
              <a:ext cx="2249424" cy="437241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bg1"/>
                  </a:solidFill>
                </a:rPr>
                <a:t>Hệ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Thống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Kế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600" dirty="0" err="1">
                  <a:solidFill>
                    <a:schemeClr val="bg1"/>
                  </a:solidFill>
                </a:rPr>
                <a:t>Toán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Flowchart: Magnetic Disk 14">
              <a:extLst>
                <a:ext uri="{FF2B5EF4-FFF2-40B4-BE49-F238E27FC236}">
                  <a16:creationId xmlns:a16="http://schemas.microsoft.com/office/drawing/2014/main" id="{DF1AEAEC-3893-5FA2-36EB-E00F75F3A9FE}"/>
                </a:ext>
              </a:extLst>
            </p:cNvPr>
            <p:cNvSpPr/>
            <p:nvPr/>
          </p:nvSpPr>
          <p:spPr>
            <a:xfrm>
              <a:off x="3385979" y="3277519"/>
              <a:ext cx="5000978" cy="820842"/>
            </a:xfrm>
            <a:prstGeom prst="flowChartMagneticDisk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Kho </a:t>
              </a:r>
              <a:r>
                <a:rPr lang="en-US" sz="1600" dirty="0" err="1"/>
                <a:t>Dữ</a:t>
              </a:r>
              <a:r>
                <a:rPr lang="en-US" sz="1600" dirty="0"/>
                <a:t> </a:t>
              </a:r>
              <a:r>
                <a:rPr lang="en-US" sz="1600" dirty="0" err="1"/>
                <a:t>Liệu</a:t>
              </a:r>
              <a:r>
                <a:rPr lang="en-US" sz="1600" dirty="0"/>
                <a:t> (thông tin, </a:t>
              </a:r>
              <a:r>
                <a:rPr lang="en-US" sz="1600" dirty="0" err="1"/>
                <a:t>chính</a:t>
              </a:r>
              <a:r>
                <a:rPr lang="en-US" sz="1600" dirty="0"/>
                <a:t> </a:t>
              </a:r>
              <a:r>
                <a:rPr lang="en-US" sz="1600" dirty="0" err="1"/>
                <a:t>sách</a:t>
              </a:r>
              <a:r>
                <a:rPr lang="en-US" sz="1600" dirty="0"/>
                <a:t>, </a:t>
              </a:r>
              <a:r>
                <a:rPr lang="en-US" sz="1600" dirty="0" err="1"/>
                <a:t>chiến</a:t>
              </a:r>
              <a:r>
                <a:rPr lang="en-US" sz="1600" dirty="0"/>
                <a:t> </a:t>
              </a:r>
              <a:r>
                <a:rPr lang="en-US" sz="1600" dirty="0" err="1"/>
                <a:t>lược</a:t>
              </a:r>
              <a:r>
                <a:rPr lang="en-US" sz="1600" dirty="0"/>
                <a:t>, </a:t>
              </a:r>
              <a:r>
                <a:rPr lang="en-US" sz="1600" dirty="0" err="1"/>
                <a:t>phương</a:t>
              </a:r>
              <a:r>
                <a:rPr lang="en-US" sz="1600" dirty="0"/>
                <a:t> </a:t>
              </a:r>
              <a:r>
                <a:rPr lang="en-US" sz="1600" dirty="0" err="1"/>
                <a:t>án</a:t>
              </a:r>
              <a:r>
                <a:rPr lang="en-US" sz="1600" dirty="0"/>
                <a:t>, </a:t>
              </a:r>
              <a:r>
                <a:rPr lang="en-US" sz="1600" dirty="0" err="1"/>
                <a:t>giá</a:t>
              </a:r>
              <a:r>
                <a:rPr lang="en-US" sz="1600" dirty="0"/>
                <a:t> </a:t>
              </a:r>
              <a:r>
                <a:rPr lang="en-US" sz="1600" dirty="0" err="1"/>
                <a:t>thành</a:t>
              </a:r>
              <a:r>
                <a:rPr lang="en-US" sz="1600" dirty="0"/>
                <a:t>, </a:t>
              </a:r>
              <a:r>
                <a:rPr lang="en-US" sz="1600" dirty="0" err="1"/>
                <a:t>tác</a:t>
              </a:r>
              <a:r>
                <a:rPr lang="en-US" sz="1600" dirty="0"/>
                <a:t> </a:t>
              </a:r>
              <a:r>
                <a:rPr lang="en-US" sz="1600" dirty="0" err="1"/>
                <a:t>động</a:t>
              </a:r>
              <a:r>
                <a:rPr lang="en-US" sz="1600" dirty="0"/>
                <a:t>)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27FE5085-7981-0720-86D9-F0B296F227E0}"/>
                </a:ext>
              </a:extLst>
            </p:cNvPr>
            <p:cNvSpPr/>
            <p:nvPr/>
          </p:nvSpPr>
          <p:spPr>
            <a:xfrm>
              <a:off x="1399138" y="4493852"/>
              <a:ext cx="1998133" cy="677334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Lập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 err="1">
                  <a:solidFill>
                    <a:schemeClr val="tx1"/>
                  </a:solidFill>
                </a:rPr>
                <a:t>Kế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Hoạch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C61000A6-027D-17FD-0278-56B627F9511A}"/>
                </a:ext>
              </a:extLst>
            </p:cNvPr>
            <p:cNvSpPr/>
            <p:nvPr/>
          </p:nvSpPr>
          <p:spPr>
            <a:xfrm>
              <a:off x="3143270" y="4488990"/>
              <a:ext cx="1998133" cy="677334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Thu </a:t>
              </a:r>
              <a:r>
                <a:rPr lang="en-US" sz="1600" b="1" dirty="0" err="1">
                  <a:solidFill>
                    <a:schemeClr val="tx1"/>
                  </a:solidFill>
                </a:rPr>
                <a:t>Thập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 err="1">
                  <a:solidFill>
                    <a:schemeClr val="tx1"/>
                  </a:solidFill>
                </a:rPr>
                <a:t>Dữ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Liệu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D1800487-66CF-2160-0538-DCBC0732135E}"/>
                </a:ext>
              </a:extLst>
            </p:cNvPr>
            <p:cNvSpPr/>
            <p:nvPr/>
          </p:nvSpPr>
          <p:spPr>
            <a:xfrm>
              <a:off x="4887402" y="4484128"/>
              <a:ext cx="1998133" cy="677334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Thiết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Lập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 err="1">
                  <a:solidFill>
                    <a:schemeClr val="tx1"/>
                  </a:solidFill>
                </a:rPr>
                <a:t>Mô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Hình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B43EB660-C31B-6906-9A57-86BE66F74D47}"/>
                </a:ext>
              </a:extLst>
            </p:cNvPr>
            <p:cNvSpPr/>
            <p:nvPr/>
          </p:nvSpPr>
          <p:spPr>
            <a:xfrm>
              <a:off x="6631534" y="4493852"/>
              <a:ext cx="1998133" cy="677334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tx1"/>
                  </a:solidFill>
                </a:rPr>
                <a:t>Phân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Tích</a:t>
              </a:r>
              <a:r>
                <a:rPr lang="en-US" sz="1600" b="1" dirty="0">
                  <a:solidFill>
                    <a:schemeClr val="tx1"/>
                  </a:solidFill>
                </a:rPr>
                <a:t> và </a:t>
              </a:r>
              <a:r>
                <a:rPr lang="en-US" sz="1600" b="1" dirty="0" err="1">
                  <a:solidFill>
                    <a:schemeClr val="tx1"/>
                  </a:solidFill>
                </a:rPr>
                <a:t>Đánh</a:t>
              </a:r>
              <a:r>
                <a:rPr lang="en-US" sz="1600" b="1" dirty="0">
                  <a:solidFill>
                    <a:schemeClr val="tx1"/>
                  </a:solidFill>
                </a:rPr>
                <a:t> </a:t>
              </a:r>
              <a:r>
                <a:rPr lang="en-US" sz="1600" b="1" dirty="0" err="1">
                  <a:solidFill>
                    <a:schemeClr val="tx1"/>
                  </a:solidFill>
                </a:rPr>
                <a:t>Giá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686087A7-72EC-C063-CE56-5B2512A5BDAB}"/>
                </a:ext>
              </a:extLst>
            </p:cNvPr>
            <p:cNvSpPr/>
            <p:nvPr/>
          </p:nvSpPr>
          <p:spPr>
            <a:xfrm>
              <a:off x="8420822" y="4503576"/>
              <a:ext cx="1998133" cy="677334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Ra </a:t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 err="1">
                  <a:solidFill>
                    <a:schemeClr val="tx1"/>
                  </a:solidFill>
                </a:rPr>
                <a:t>Quyết</a:t>
              </a:r>
              <a:r>
                <a:rPr lang="en-US" sz="1600" b="1" dirty="0">
                  <a:solidFill>
                    <a:schemeClr val="tx1"/>
                  </a:solidFill>
                </a:rPr>
                <a:t> Định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0F16A9F-63DF-F554-5C21-F274CD09AA4F}"/>
                </a:ext>
              </a:extLst>
            </p:cNvPr>
            <p:cNvSpPr/>
            <p:nvPr/>
          </p:nvSpPr>
          <p:spPr>
            <a:xfrm>
              <a:off x="1689999" y="5463823"/>
              <a:ext cx="1181651" cy="13377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Ngắn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Hạn</a:t>
              </a:r>
              <a:r>
                <a:rPr lang="en-US" sz="1200" dirty="0">
                  <a:solidFill>
                    <a:schemeClr val="tx1"/>
                  </a:solidFill>
                </a:rPr>
                <a:t>, Trung </a:t>
              </a:r>
              <a:r>
                <a:rPr lang="en-US" sz="1200" dirty="0" err="1">
                  <a:solidFill>
                    <a:schemeClr val="tx1"/>
                  </a:solidFill>
                </a:rPr>
                <a:t>Hạn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Dài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Hạn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54FBBA4-F4CE-BB62-6B31-928B1035CC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9535" y="2362556"/>
              <a:ext cx="1" cy="20852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241EC294-F63E-3D03-C49A-772585DCAC91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rot="10800000" flipV="1">
              <a:off x="2585156" y="2813249"/>
              <a:ext cx="2178868" cy="1651639"/>
            </a:xfrm>
            <a:prstGeom prst="bentConnector3">
              <a:avLst>
                <a:gd name="adj1" fmla="val 997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08D3A80-62B0-8891-2906-EEFB36A3626D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 flipV="1">
              <a:off x="2585155" y="3684566"/>
              <a:ext cx="800824" cy="33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0A5A5A91-72C8-DF1B-E454-2C8EF206411C}"/>
                </a:ext>
              </a:extLst>
            </p:cNvPr>
            <p:cNvSpPr/>
            <p:nvPr/>
          </p:nvSpPr>
          <p:spPr>
            <a:xfrm>
              <a:off x="3996267" y="4154806"/>
              <a:ext cx="225777" cy="2456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A6068B81-8B5F-F609-3716-4CC472FD4509}"/>
                </a:ext>
              </a:extLst>
            </p:cNvPr>
            <p:cNvSpPr/>
            <p:nvPr/>
          </p:nvSpPr>
          <p:spPr>
            <a:xfrm>
              <a:off x="5706525" y="4168420"/>
              <a:ext cx="225777" cy="2456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Down 43">
              <a:extLst>
                <a:ext uri="{FF2B5EF4-FFF2-40B4-BE49-F238E27FC236}">
                  <a16:creationId xmlns:a16="http://schemas.microsoft.com/office/drawing/2014/main" id="{B9836585-A809-D8AD-D8F1-6DE84DC2A0D3}"/>
                </a:ext>
              </a:extLst>
            </p:cNvPr>
            <p:cNvSpPr/>
            <p:nvPr/>
          </p:nvSpPr>
          <p:spPr>
            <a:xfrm>
              <a:off x="7404823" y="4168420"/>
              <a:ext cx="225777" cy="2456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2322701-C5E5-3FE0-073A-31F962B38D40}"/>
                </a:ext>
              </a:extLst>
            </p:cNvPr>
            <p:cNvCxnSpPr>
              <a:stCxn id="22" idx="0"/>
            </p:cNvCxnSpPr>
            <p:nvPr/>
          </p:nvCxnSpPr>
          <p:spPr>
            <a:xfrm flipH="1" flipV="1">
              <a:off x="2280824" y="5180910"/>
              <a:ext cx="1" cy="28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B741DD5-9219-1A26-0F17-B195A02FEADB}"/>
                </a:ext>
              </a:extLst>
            </p:cNvPr>
            <p:cNvSpPr/>
            <p:nvPr/>
          </p:nvSpPr>
          <p:spPr>
            <a:xfrm>
              <a:off x="3578347" y="5463823"/>
              <a:ext cx="1181651" cy="13377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Quan </a:t>
              </a:r>
              <a:r>
                <a:rPr lang="en-US" sz="1200" dirty="0" err="1">
                  <a:solidFill>
                    <a:schemeClr val="tx1"/>
                  </a:solidFill>
                </a:rPr>
                <a:t>Trắc</a:t>
              </a:r>
              <a:r>
                <a:rPr lang="en-US" sz="1200" dirty="0">
                  <a:solidFill>
                    <a:schemeClr val="tx1"/>
                  </a:solidFill>
                </a:rPr>
                <a:t>, Kiểm </a:t>
              </a:r>
              <a:r>
                <a:rPr lang="en-US" sz="1200" dirty="0" err="1">
                  <a:solidFill>
                    <a:schemeClr val="tx1"/>
                  </a:solidFill>
                </a:rPr>
                <a:t>Tra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Thử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Nghiệm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323A985-9738-EE2D-D6F1-8CDCF86B5913}"/>
                </a:ext>
              </a:extLst>
            </p:cNvPr>
            <p:cNvCxnSpPr>
              <a:stCxn id="47" idx="0"/>
            </p:cNvCxnSpPr>
            <p:nvPr/>
          </p:nvCxnSpPr>
          <p:spPr>
            <a:xfrm flipH="1" flipV="1">
              <a:off x="4169172" y="5180910"/>
              <a:ext cx="1" cy="28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EB7862A-8633-BD5F-73B1-6512413510D1}"/>
                </a:ext>
              </a:extLst>
            </p:cNvPr>
            <p:cNvSpPr/>
            <p:nvPr/>
          </p:nvSpPr>
          <p:spPr>
            <a:xfrm>
              <a:off x="5341476" y="5481061"/>
              <a:ext cx="1181651" cy="13377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Xuống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Cấp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Hủy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Hoại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Sẵn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Sàng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Độ</a:t>
              </a:r>
              <a:r>
                <a:rPr lang="en-US" sz="1200" dirty="0">
                  <a:solidFill>
                    <a:schemeClr val="tx1"/>
                  </a:solidFill>
                </a:rPr>
                <a:t> Tin </a:t>
              </a:r>
              <a:r>
                <a:rPr lang="en-US" sz="1200" dirty="0" err="1">
                  <a:solidFill>
                    <a:schemeClr val="tx1"/>
                  </a:solidFill>
                </a:rPr>
                <a:t>Cậy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Phục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Hồi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Cung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Cấp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Dịch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Vụ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5022BBE-3A6C-5D13-C379-EBA0CC8A3DBA}"/>
                </a:ext>
              </a:extLst>
            </p:cNvPr>
            <p:cNvCxnSpPr>
              <a:stCxn id="49" idx="0"/>
            </p:cNvCxnSpPr>
            <p:nvPr/>
          </p:nvCxnSpPr>
          <p:spPr>
            <a:xfrm flipH="1" flipV="1">
              <a:off x="5932301" y="5198148"/>
              <a:ext cx="1" cy="28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F237A6C-7963-C0E1-CB35-AE470C528E7A}"/>
                </a:ext>
              </a:extLst>
            </p:cNvPr>
            <p:cNvSpPr/>
            <p:nvPr/>
          </p:nvSpPr>
          <p:spPr>
            <a:xfrm>
              <a:off x="7104605" y="5479068"/>
              <a:ext cx="1181651" cy="13377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Ưu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Tiên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Giá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Vòng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Đời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Tối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Ưu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Hệ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Thống</a:t>
              </a:r>
              <a:r>
                <a:rPr lang="en-US" sz="1200" dirty="0">
                  <a:solidFill>
                    <a:schemeClr val="tx1"/>
                  </a:solidFill>
                </a:rPr>
                <a:t>/</a:t>
              </a:r>
              <a:r>
                <a:rPr lang="en-US" sz="1200" dirty="0" err="1">
                  <a:solidFill>
                    <a:schemeClr val="tx1"/>
                  </a:solidFill>
                </a:rPr>
                <a:t>Mạng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Lưới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35A4F27-857D-EED9-6D13-C153951592CD}"/>
                </a:ext>
              </a:extLst>
            </p:cNvPr>
            <p:cNvCxnSpPr>
              <a:stCxn id="51" idx="0"/>
            </p:cNvCxnSpPr>
            <p:nvPr/>
          </p:nvCxnSpPr>
          <p:spPr>
            <a:xfrm flipH="1" flipV="1">
              <a:off x="7695430" y="5196155"/>
              <a:ext cx="1" cy="28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3F7494A-2880-74A3-5B7C-6F1B06ECA2F7}"/>
                </a:ext>
              </a:extLst>
            </p:cNvPr>
            <p:cNvSpPr/>
            <p:nvPr/>
          </p:nvSpPr>
          <p:spPr>
            <a:xfrm>
              <a:off x="8764535" y="5444375"/>
              <a:ext cx="1181651" cy="133773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Ưu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Tiên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Giá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Vòng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Đời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</a:rPr>
                <a:t>Tối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Ưu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Hệ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Thống</a:t>
              </a:r>
              <a:r>
                <a:rPr lang="en-US" sz="1200" dirty="0">
                  <a:solidFill>
                    <a:schemeClr val="tx1"/>
                  </a:solidFill>
                </a:rPr>
                <a:t>/</a:t>
              </a:r>
              <a:r>
                <a:rPr lang="en-US" sz="1200" dirty="0" err="1">
                  <a:solidFill>
                    <a:schemeClr val="tx1"/>
                  </a:solidFill>
                </a:rPr>
                <a:t>Mạng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Lưới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B0E5D13-8C16-BBEF-F93B-402B2C6FF672}"/>
                </a:ext>
              </a:extLst>
            </p:cNvPr>
            <p:cNvCxnSpPr>
              <a:stCxn id="53" idx="0"/>
            </p:cNvCxnSpPr>
            <p:nvPr/>
          </p:nvCxnSpPr>
          <p:spPr>
            <a:xfrm flipH="1" flipV="1">
              <a:off x="9355360" y="5161462"/>
              <a:ext cx="1" cy="282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B5EBB0D2-A54B-169B-D112-D7335FB76CE8}"/>
                </a:ext>
              </a:extLst>
            </p:cNvPr>
            <p:cNvCxnSpPr>
              <a:stCxn id="21" idx="3"/>
              <a:endCxn id="15" idx="4"/>
            </p:cNvCxnSpPr>
            <p:nvPr/>
          </p:nvCxnSpPr>
          <p:spPr>
            <a:xfrm flipH="1" flipV="1">
              <a:off x="8386957" y="3687940"/>
              <a:ext cx="2031998" cy="1154303"/>
            </a:xfrm>
            <a:prstGeom prst="bentConnector3">
              <a:avLst>
                <a:gd name="adj1" fmla="val -112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51BD43AC-C6E5-E010-5B58-C3A680C73371}"/>
                </a:ext>
              </a:extLst>
            </p:cNvPr>
            <p:cNvCxnSpPr>
              <a:endCxn id="14" idx="3"/>
            </p:cNvCxnSpPr>
            <p:nvPr/>
          </p:nvCxnSpPr>
          <p:spPr>
            <a:xfrm rot="10800000">
              <a:off x="7013448" y="2813250"/>
              <a:ext cx="3631974" cy="871316"/>
            </a:xfrm>
            <a:prstGeom prst="bentConnector3">
              <a:avLst>
                <a:gd name="adj1" fmla="val -42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2592EF7-D049-D7AC-CD19-9E8452A12FC0}"/>
                </a:ext>
              </a:extLst>
            </p:cNvPr>
            <p:cNvSpPr txBox="1"/>
            <p:nvPr/>
          </p:nvSpPr>
          <p:spPr>
            <a:xfrm rot="16200000">
              <a:off x="10018030" y="3536559"/>
              <a:ext cx="1554772" cy="29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Gửi</a:t>
              </a:r>
              <a:r>
                <a:rPr lang="en-US" sz="1200" dirty="0"/>
                <a:t> và </a:t>
              </a:r>
              <a:r>
                <a:rPr lang="en-US" sz="1200" dirty="0" err="1"/>
                <a:t>Cập</a:t>
              </a:r>
              <a:r>
                <a:rPr lang="en-US" sz="1200" dirty="0"/>
                <a:t> </a:t>
              </a:r>
              <a:r>
                <a:rPr lang="en-US" sz="1200" dirty="0" err="1"/>
                <a:t>Nhật</a:t>
              </a:r>
              <a:endParaRPr lang="en-US" sz="1200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822928-47FF-2C65-E3D4-1C94DE440C7E}"/>
                </a:ext>
              </a:extLst>
            </p:cNvPr>
            <p:cNvSpPr txBox="1"/>
            <p:nvPr/>
          </p:nvSpPr>
          <p:spPr>
            <a:xfrm rot="16200000">
              <a:off x="1666435" y="3146402"/>
              <a:ext cx="882739" cy="29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Áp</a:t>
              </a:r>
              <a:r>
                <a:rPr lang="en-US" sz="1200" dirty="0"/>
                <a:t> </a:t>
              </a:r>
              <a:r>
                <a:rPr lang="en-US" sz="1200" dirty="0" err="1"/>
                <a:t>Đặt</a:t>
              </a:r>
              <a:endParaRPr lang="en-US" sz="1200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8F94396-9239-1C7B-EC71-4C88F0EA5580}"/>
                </a:ext>
              </a:extLst>
            </p:cNvPr>
            <p:cNvSpPr txBox="1"/>
            <p:nvPr/>
          </p:nvSpPr>
          <p:spPr>
            <a:xfrm rot="16200000">
              <a:off x="2002109" y="3095190"/>
              <a:ext cx="882739" cy="29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Cập</a:t>
              </a:r>
              <a:r>
                <a:rPr lang="en-US" sz="1200" dirty="0"/>
                <a:t> </a:t>
              </a:r>
              <a:r>
                <a:rPr lang="en-US" sz="1200" dirty="0" err="1"/>
                <a:t>Nhật</a:t>
              </a:r>
              <a:endParaRPr lang="en-US" sz="12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C5A76E0-4E5D-A5F8-F447-F84FFAE80826}"/>
                </a:ext>
              </a:extLst>
            </p:cNvPr>
            <p:cNvSpPr txBox="1"/>
            <p:nvPr/>
          </p:nvSpPr>
          <p:spPr>
            <a:xfrm rot="16200000">
              <a:off x="2259256" y="3128037"/>
              <a:ext cx="919469" cy="2936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Xét</a:t>
              </a:r>
              <a:r>
                <a:rPr lang="en-US" sz="1200" dirty="0"/>
                <a:t> </a:t>
              </a:r>
              <a:r>
                <a:rPr lang="en-US" sz="1200" dirty="0" err="1"/>
                <a:t>Duyệt</a:t>
              </a:r>
              <a:endParaRPr lang="en-US" sz="1200" dirty="0"/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DC9D64E-97E5-CAE7-81D3-131A5764310D}"/>
              </a:ext>
            </a:extLst>
          </p:cNvPr>
          <p:cNvSpPr/>
          <p:nvPr/>
        </p:nvSpPr>
        <p:spPr>
          <a:xfrm>
            <a:off x="474133" y="1353872"/>
            <a:ext cx="2251111" cy="479857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898525"/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Quản lý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tài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sản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tối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ưu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hóa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sự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phân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bổ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nguồn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vốn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có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hạn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công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tác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bảo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trì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bảo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dưỡng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,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sửa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chữa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tài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sản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hiện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hữu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với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việc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đầu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tư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tài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sản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mới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với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tiêu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chí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tối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đã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hóa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giá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trị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của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tài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sản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và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tối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đa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hóa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lợi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ích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cho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chủ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sở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hữu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và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bên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liên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FS Elliot Pro" panose="02000503040000020004" pitchFamily="50" charset="0"/>
              </a:rPr>
              <a:t>quan</a:t>
            </a:r>
            <a:r>
              <a:rPr lang="en-US" sz="2000" dirty="0">
                <a:solidFill>
                  <a:schemeClr val="tx1"/>
                </a:solidFill>
                <a:latin typeface="FS Elliot Pro" panose="02000503040000020004" pitchFamily="50" charset="0"/>
              </a:rPr>
              <a:t>. </a:t>
            </a:r>
          </a:p>
          <a:p>
            <a:pPr algn="ctr" defTabSz="898525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51AE5-824B-02A8-2863-0A484702F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39E22-B02E-4500-92AA-639F960CD4AE}" type="datetime1">
              <a:rPr lang="en-PH" smtClean="0"/>
              <a:t>31/03/2024</a:t>
            </a:fld>
            <a:endParaRPr lang="en-PH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EBB170A-560E-BDF4-8E4A-70882959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223D902-3523-CDED-CC55-1746DAC7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5012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85264" y="331788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Sự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Xuống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Cấp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–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Xác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Xuất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9C251B-BE97-DC79-BA1A-61BCBDB36654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9BED62-BF16-6A83-842B-9E53A91C0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303A010A-4B0B-8D13-49A5-757882B3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883488-73B3-1051-C512-FE4F498E0A53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B6A584D0-6DE1-CBC4-63F5-06F42240A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4516" r="11855" b="11070"/>
          <a:stretch/>
        </p:blipFill>
        <p:spPr bwMode="auto">
          <a:xfrm>
            <a:off x="500172" y="2360264"/>
            <a:ext cx="5356588" cy="360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D13E12-C87D-1AD7-E858-D491EC2956A8}"/>
              </a:ext>
            </a:extLst>
          </p:cNvPr>
          <p:cNvSpPr txBox="1"/>
          <p:nvPr/>
        </p:nvSpPr>
        <p:spPr>
          <a:xfrm>
            <a:off x="1941689" y="1491318"/>
            <a:ext cx="314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Nhiều</a:t>
            </a:r>
            <a:r>
              <a:rPr lang="en-US" b="1" dirty="0"/>
              <a:t> </a:t>
            </a:r>
            <a:r>
              <a:rPr lang="en-US" b="1" dirty="0" err="1"/>
              <a:t>Cấp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(Multiple States)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7DA5D4-8C2E-68EB-B9D3-ECB5183A7D14}"/>
              </a:ext>
            </a:extLst>
          </p:cNvPr>
          <p:cNvSpPr txBox="1"/>
          <p:nvPr/>
        </p:nvSpPr>
        <p:spPr>
          <a:xfrm>
            <a:off x="8380878" y="1481214"/>
            <a:ext cx="195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Nhị</a:t>
            </a:r>
            <a:r>
              <a:rPr lang="en-US" b="1" dirty="0"/>
              <a:t> </a:t>
            </a:r>
            <a:r>
              <a:rPr lang="en-US" b="1" dirty="0" err="1"/>
              <a:t>Phân</a:t>
            </a:r>
            <a:r>
              <a:rPr lang="en-US" b="1" dirty="0"/>
              <a:t> (Binary)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3A4DF9-B73A-52FA-72D1-7FC6534FC082}"/>
              </a:ext>
            </a:extLst>
          </p:cNvPr>
          <p:cNvCxnSpPr/>
          <p:nvPr/>
        </p:nvCxnSpPr>
        <p:spPr>
          <a:xfrm>
            <a:off x="6706031" y="2472267"/>
            <a:ext cx="0" cy="3194755"/>
          </a:xfrm>
          <a:prstGeom prst="line">
            <a:avLst/>
          </a:prstGeom>
          <a:ln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063F12-96E5-34EB-D3DC-B719E99D0AE3}"/>
              </a:ext>
            </a:extLst>
          </p:cNvPr>
          <p:cNvCxnSpPr>
            <a:cxnSpLocks/>
          </p:cNvCxnSpPr>
          <p:nvPr/>
        </p:nvCxnSpPr>
        <p:spPr>
          <a:xfrm flipH="1">
            <a:off x="6706031" y="5667022"/>
            <a:ext cx="4812519" cy="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54A13FF-3270-D40D-AAFD-33C4A49CE254}"/>
              </a:ext>
            </a:extLst>
          </p:cNvPr>
          <p:cNvSpPr/>
          <p:nvPr/>
        </p:nvSpPr>
        <p:spPr>
          <a:xfrm>
            <a:off x="6705600" y="2472266"/>
            <a:ext cx="4795105" cy="3115151"/>
          </a:xfrm>
          <a:custGeom>
            <a:avLst/>
            <a:gdLst>
              <a:gd name="connsiteX0" fmla="*/ 0 w 4795105"/>
              <a:gd name="connsiteY0" fmla="*/ 0 h 3069995"/>
              <a:gd name="connsiteX1" fmla="*/ 1512711 w 4795105"/>
              <a:gd name="connsiteY1" fmla="*/ 756356 h 3069995"/>
              <a:gd name="connsiteX2" fmla="*/ 2765778 w 4795105"/>
              <a:gd name="connsiteY2" fmla="*/ 2302934 h 3069995"/>
              <a:gd name="connsiteX3" fmla="*/ 4639733 w 4795105"/>
              <a:gd name="connsiteY3" fmla="*/ 3002845 h 3069995"/>
              <a:gd name="connsiteX4" fmla="*/ 4684889 w 4795105"/>
              <a:gd name="connsiteY4" fmla="*/ 3025422 h 306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5105" h="3069995">
                <a:moveTo>
                  <a:pt x="0" y="0"/>
                </a:moveTo>
                <a:cubicBezTo>
                  <a:pt x="525874" y="186267"/>
                  <a:pt x="1051748" y="372534"/>
                  <a:pt x="1512711" y="756356"/>
                </a:cubicBezTo>
                <a:cubicBezTo>
                  <a:pt x="1973674" y="1140178"/>
                  <a:pt x="2244608" y="1928519"/>
                  <a:pt x="2765778" y="2302934"/>
                </a:cubicBezTo>
                <a:cubicBezTo>
                  <a:pt x="3286948" y="2677349"/>
                  <a:pt x="4319881" y="2882430"/>
                  <a:pt x="4639733" y="3002845"/>
                </a:cubicBezTo>
                <a:cubicBezTo>
                  <a:pt x="4959585" y="3123260"/>
                  <a:pt x="4686770" y="3049881"/>
                  <a:pt x="4684889" y="3025422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3D6965-15C2-AEE5-ABE2-5A68C5AA5E35}"/>
              </a:ext>
            </a:extLst>
          </p:cNvPr>
          <p:cNvSpPr txBox="1"/>
          <p:nvPr/>
        </p:nvSpPr>
        <p:spPr>
          <a:xfrm>
            <a:off x="6226253" y="2023329"/>
            <a:ext cx="1326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EE2848-F68B-00F0-C08F-2231801E7FF4}"/>
              </a:ext>
            </a:extLst>
          </p:cNvPr>
          <p:cNvSpPr txBox="1"/>
          <p:nvPr/>
        </p:nvSpPr>
        <p:spPr>
          <a:xfrm>
            <a:off x="500172" y="2023329"/>
            <a:ext cx="262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(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E58F4C-C26A-8422-9F14-13D52AC7E3A2}"/>
              </a:ext>
            </a:extLst>
          </p:cNvPr>
          <p:cNvSpPr txBox="1"/>
          <p:nvPr/>
        </p:nvSpPr>
        <p:spPr>
          <a:xfrm>
            <a:off x="5650519" y="6112803"/>
            <a:ext cx="1326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F8C283-F97E-AA43-13FD-4E3C4BE2E281}"/>
              </a:ext>
            </a:extLst>
          </p:cNvPr>
          <p:cNvSpPr txBox="1"/>
          <p:nvPr/>
        </p:nvSpPr>
        <p:spPr>
          <a:xfrm>
            <a:off x="6604000" y="5683371"/>
            <a:ext cx="5087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1         2         3         4         5         6         7         8         9           10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75DD34-50B7-0296-80F6-74B39F37B5C9}"/>
              </a:ext>
            </a:extLst>
          </p:cNvPr>
          <p:cNvSpPr txBox="1"/>
          <p:nvPr/>
        </p:nvSpPr>
        <p:spPr>
          <a:xfrm>
            <a:off x="6400800" y="2332217"/>
            <a:ext cx="40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DCCC3D-47AB-05E7-1884-7C3131DC27C9}"/>
              </a:ext>
            </a:extLst>
          </p:cNvPr>
          <p:cNvSpPr txBox="1"/>
          <p:nvPr/>
        </p:nvSpPr>
        <p:spPr>
          <a:xfrm>
            <a:off x="6375616" y="5473943"/>
            <a:ext cx="40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143A05-DB6A-02C6-931D-9C232D850F7B}"/>
              </a:ext>
            </a:extLst>
          </p:cNvPr>
          <p:cNvCxnSpPr>
            <a:cxnSpLocks/>
          </p:cNvCxnSpPr>
          <p:nvPr/>
        </p:nvCxnSpPr>
        <p:spPr>
          <a:xfrm>
            <a:off x="6728177" y="2470717"/>
            <a:ext cx="48610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53D5C8-C582-A2F1-6366-0E2D20D51154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8805333" y="2470716"/>
            <a:ext cx="0" cy="1466592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8CFCD24-28A2-15B4-483A-78C0A162F19B}"/>
              </a:ext>
            </a:extLst>
          </p:cNvPr>
          <p:cNvCxnSpPr>
            <a:cxnSpLocks/>
            <a:stCxn id="40" idx="4"/>
          </p:cNvCxnSpPr>
          <p:nvPr/>
        </p:nvCxnSpPr>
        <p:spPr>
          <a:xfrm>
            <a:off x="8805333" y="4146731"/>
            <a:ext cx="11289" cy="1509002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2A5BC20-4808-CB03-2D96-87BE2529F428}"/>
              </a:ext>
            </a:extLst>
          </p:cNvPr>
          <p:cNvCxnSpPr/>
          <p:nvPr/>
        </p:nvCxnSpPr>
        <p:spPr>
          <a:xfrm>
            <a:off x="6782016" y="4069644"/>
            <a:ext cx="2023317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00968B3-E939-EFEE-FF48-323B47A7C560}"/>
              </a:ext>
            </a:extLst>
          </p:cNvPr>
          <p:cNvCxnSpPr/>
          <p:nvPr/>
        </p:nvCxnSpPr>
        <p:spPr>
          <a:xfrm flipV="1">
            <a:off x="3375378" y="2470716"/>
            <a:ext cx="0" cy="3185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70879DF5-48ED-30BA-7BFD-A6F741F7E732}"/>
              </a:ext>
            </a:extLst>
          </p:cNvPr>
          <p:cNvSpPr/>
          <p:nvPr/>
        </p:nvSpPr>
        <p:spPr>
          <a:xfrm>
            <a:off x="8689627" y="3937308"/>
            <a:ext cx="231412" cy="2094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D4F03AA-68FC-DF98-350C-88E4C4BDA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19C6E-3C9E-4F61-98B2-49F1AB1E9533}" type="datetime1">
              <a:rPr lang="en-PH" smtClean="0"/>
              <a:t>31/03/2024</a:t>
            </a:fld>
            <a:endParaRPr lang="en-PH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0FC2720-9B28-A29E-5CB3-756F9786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BD247D-96B1-54BA-6B39-930B8EB1C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8</a:t>
            </a:fld>
            <a:endParaRPr lang="en-PH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3E06DD-1B96-2787-DB06-A4CCDBE0B212}"/>
                  </a:ext>
                </a:extLst>
              </p14:cNvPr>
              <p14:cNvContentPartPr/>
              <p14:nvPr/>
            </p14:nvContentPartPr>
            <p14:xfrm>
              <a:off x="5098744" y="2670360"/>
              <a:ext cx="497160" cy="1185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3E06DD-1B96-2787-DB06-A4CCDBE0B2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44744" y="2562720"/>
                <a:ext cx="604800" cy="14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3EB5D6B-0710-121A-9DA4-6D7F1217E008}"/>
                  </a:ext>
                </a:extLst>
              </p14:cNvPr>
              <p14:cNvContentPartPr/>
              <p14:nvPr/>
            </p14:nvContentPartPr>
            <p14:xfrm>
              <a:off x="4661344" y="3540480"/>
              <a:ext cx="1568520" cy="27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3EB5D6B-0710-121A-9DA4-6D7F1217E00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07344" y="3432840"/>
                <a:ext cx="16761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948DF7-0B27-DD4F-C41E-4F0FAF5CF180}"/>
                  </a:ext>
                </a:extLst>
              </p14:cNvPr>
              <p14:cNvContentPartPr/>
              <p14:nvPr/>
            </p14:nvContentPartPr>
            <p14:xfrm>
              <a:off x="4625704" y="2724720"/>
              <a:ext cx="1622520" cy="45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948DF7-0B27-DD4F-C41E-4F0FAF5CF1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72064" y="2617080"/>
                <a:ext cx="17301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D8D7EDC-8B3A-290E-609D-D932FCA368B9}"/>
                  </a:ext>
                </a:extLst>
              </p14:cNvPr>
              <p14:cNvContentPartPr/>
              <p14:nvPr/>
            </p14:nvContentPartPr>
            <p14:xfrm>
              <a:off x="4671424" y="2751360"/>
              <a:ext cx="1613160" cy="46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D8D7EDC-8B3A-290E-609D-D932FCA368B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17784" y="2643720"/>
                <a:ext cx="17208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CCB8F29-C69F-6D5E-388F-73FF51709A4B}"/>
                  </a:ext>
                </a:extLst>
              </p14:cNvPr>
              <p14:cNvContentPartPr/>
              <p14:nvPr/>
            </p14:nvContentPartPr>
            <p14:xfrm>
              <a:off x="4688344" y="2706000"/>
              <a:ext cx="1479240" cy="19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CCB8F29-C69F-6D5E-388F-73FF51709A4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34704" y="2598360"/>
                <a:ext cx="1586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8D01587-6C84-08FC-D1E9-69A5FD9FEC07}"/>
                  </a:ext>
                </a:extLst>
              </p14:cNvPr>
              <p14:cNvContentPartPr/>
              <p14:nvPr/>
            </p14:nvContentPartPr>
            <p14:xfrm>
              <a:off x="4625704" y="2697360"/>
              <a:ext cx="1629000" cy="108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8D01587-6C84-08FC-D1E9-69A5FD9FEC0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72064" y="2589360"/>
                <a:ext cx="173664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EE7939B-88F5-AFBA-F20D-C96C77FE56B9}"/>
                  </a:ext>
                </a:extLst>
              </p14:cNvPr>
              <p14:cNvContentPartPr/>
              <p14:nvPr/>
            </p14:nvContentPartPr>
            <p14:xfrm>
              <a:off x="6705424" y="2510160"/>
              <a:ext cx="4894200" cy="3098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EE7939B-88F5-AFBA-F20D-C96C77FE56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51424" y="2402160"/>
                <a:ext cx="5001840" cy="33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8E807F4-3C4C-388C-5D3E-3D57C80C9E96}"/>
                  </a:ext>
                </a:extLst>
              </p14:cNvPr>
              <p14:cNvContentPartPr/>
              <p14:nvPr/>
            </p14:nvContentPartPr>
            <p14:xfrm>
              <a:off x="2035144" y="1640400"/>
              <a:ext cx="1281240" cy="6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8E807F4-3C4C-388C-5D3E-3D57C80C9E9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81144" y="1532760"/>
                <a:ext cx="13888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25991CA-3B99-E500-2D7E-1DCEE830C8C1}"/>
                  </a:ext>
                </a:extLst>
              </p14:cNvPr>
              <p14:cNvContentPartPr/>
              <p14:nvPr/>
            </p14:nvContentPartPr>
            <p14:xfrm>
              <a:off x="8453584" y="1681440"/>
              <a:ext cx="933120" cy="133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25991CA-3B99-E500-2D7E-1DCEE830C8C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399944" y="1573440"/>
                <a:ext cx="10407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97311C9-7FFA-897F-A971-43E4E1372AD2}"/>
                  </a:ext>
                </a:extLst>
              </p14:cNvPr>
              <p14:cNvContentPartPr/>
              <p14:nvPr/>
            </p14:nvContentPartPr>
            <p14:xfrm>
              <a:off x="932104" y="5826480"/>
              <a:ext cx="4911480" cy="64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97311C9-7FFA-897F-A971-43E4E1372AD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8464" y="5718840"/>
                <a:ext cx="50191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52FEFEC-B81A-F75F-87D3-0AEF7D865EB9}"/>
                  </a:ext>
                </a:extLst>
              </p14:cNvPr>
              <p14:cNvContentPartPr/>
              <p14:nvPr/>
            </p14:nvContentPartPr>
            <p14:xfrm>
              <a:off x="6723424" y="5807760"/>
              <a:ext cx="4939200" cy="738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52FEFEC-B81A-F75F-87D3-0AEF7D865EB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69784" y="5699760"/>
                <a:ext cx="50468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1F58156-5C62-CF54-C31F-B0A71E2B26E5}"/>
                  </a:ext>
                </a:extLst>
              </p14:cNvPr>
              <p14:cNvContentPartPr/>
              <p14:nvPr/>
            </p14:nvContentPartPr>
            <p14:xfrm>
              <a:off x="3352384" y="2465160"/>
              <a:ext cx="56160" cy="39884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1F58156-5C62-CF54-C31F-B0A71E2B26E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98384" y="2357520"/>
                <a:ext cx="163800" cy="42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344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Tối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Ưu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Cho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một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thiết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bị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FA2A0-67D2-5CA2-F735-F9996A8403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510"/>
          <a:stretch/>
        </p:blipFill>
        <p:spPr>
          <a:xfrm>
            <a:off x="5613115" y="1490133"/>
            <a:ext cx="6026432" cy="4210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4CA01-8836-B82A-7D78-266A9356182F}"/>
              </a:ext>
            </a:extLst>
          </p:cNvPr>
          <p:cNvSpPr txBox="1"/>
          <p:nvPr/>
        </p:nvSpPr>
        <p:spPr>
          <a:xfrm>
            <a:off x="453699" y="1374591"/>
            <a:ext cx="439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Ví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dụ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đơn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giản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cho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việc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tính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toán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tối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ưu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cho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một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thiết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bị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/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tài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FS Elliot Pro" panose="02000503040000020004" pitchFamily="50" charset="0"/>
              </a:rPr>
              <a:t>sản</a:t>
            </a: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.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83AEFA-D6BB-0C9A-1C77-88CB9DF0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54" y="3124201"/>
            <a:ext cx="4857750" cy="2895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F5862D-7944-498A-A42C-07F95448ED96}"/>
              </a:ext>
            </a:extLst>
          </p:cNvPr>
          <p:cNvSpPr txBox="1"/>
          <p:nvPr/>
        </p:nvSpPr>
        <p:spPr>
          <a:xfrm>
            <a:off x="690054" y="2177256"/>
            <a:ext cx="423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5"/>
              </a:rPr>
              <a:t>https://namkyodai.github.io/apps/weibulllcc/</a:t>
            </a:r>
            <a:endParaRPr lang="en-US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9C251B-BE97-DC79-BA1A-61BCBDB36654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9BED62-BF16-6A83-842B-9E53A91C0E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303A010A-4B0B-8D13-49A5-757882B33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883488-73B3-1051-C512-FE4F498E0A53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8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9E9E86-A0AD-67DD-6965-243154184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C2A32-2478-4E6B-AF14-48900BC6ECF5}" type="datetime1">
              <a:rPr lang="en-PH" smtClean="0"/>
              <a:t>31/03/2024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995CEC-CD15-C531-ABA5-67128E32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E1529-FE87-211D-54D8-5CEF3710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9</a:t>
            </a:fld>
            <a:endParaRPr lang="en-PH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8BF814-AED6-B901-1C9E-12230FCB8B52}"/>
              </a:ext>
            </a:extLst>
          </p:cNvPr>
          <p:cNvGrpSpPr/>
          <p:nvPr/>
        </p:nvGrpSpPr>
        <p:grpSpPr>
          <a:xfrm>
            <a:off x="2590624" y="152160"/>
            <a:ext cx="7696080" cy="2721960"/>
            <a:chOff x="2590624" y="152160"/>
            <a:chExt cx="7696080" cy="272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77E5F3-F0C4-2384-4658-6170D69A8C8C}"/>
                    </a:ext>
                  </a:extLst>
                </p14:cNvPr>
                <p14:cNvContentPartPr/>
                <p14:nvPr/>
              </p14:nvContentPartPr>
              <p14:xfrm>
                <a:off x="5235184" y="375720"/>
                <a:ext cx="3947400" cy="23738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77E5F3-F0C4-2384-4658-6170D69A8C8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26544" y="366720"/>
                  <a:ext cx="3965040" cy="23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0A24D19-F124-0427-FAD6-2F065C27FA74}"/>
                    </a:ext>
                  </a:extLst>
                </p14:cNvPr>
                <p14:cNvContentPartPr/>
                <p14:nvPr/>
              </p14:nvContentPartPr>
              <p14:xfrm>
                <a:off x="4568824" y="2581800"/>
                <a:ext cx="694080" cy="289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0A24D19-F124-0427-FAD6-2F065C27FA7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59824" y="2572800"/>
                  <a:ext cx="71172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FF4F25F-907F-8784-B3E3-DBFCA0E399BE}"/>
                    </a:ext>
                  </a:extLst>
                </p14:cNvPr>
                <p14:cNvContentPartPr/>
                <p14:nvPr/>
              </p14:nvContentPartPr>
              <p14:xfrm>
                <a:off x="2590624" y="2501520"/>
                <a:ext cx="7696080" cy="179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FF4F25F-907F-8784-B3E3-DBFCA0E399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581984" y="2492520"/>
                  <a:ext cx="77137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7C9FC93-823A-62F7-43E6-373955D740B9}"/>
                    </a:ext>
                  </a:extLst>
                </p14:cNvPr>
                <p14:cNvContentPartPr/>
                <p14:nvPr/>
              </p14:nvContentPartPr>
              <p14:xfrm>
                <a:off x="6857704" y="152160"/>
                <a:ext cx="180720" cy="2721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7C9FC93-823A-62F7-43E6-373955D740B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49064" y="143520"/>
                  <a:ext cx="198360" cy="27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B944335-A5FE-BEE7-0E1B-61EC778C3AF6}"/>
                    </a:ext>
                  </a:extLst>
                </p14:cNvPr>
                <p14:cNvContentPartPr/>
                <p14:nvPr/>
              </p14:nvContentPartPr>
              <p14:xfrm>
                <a:off x="6945544" y="2510160"/>
                <a:ext cx="146160" cy="104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B944335-A5FE-BEE7-0E1B-61EC778C3A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36544" y="2501160"/>
                  <a:ext cx="1638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1A6EBEB-BCA0-EEEF-F8D0-9B4818EC9A09}"/>
                    </a:ext>
                  </a:extLst>
                </p14:cNvPr>
                <p14:cNvContentPartPr/>
                <p14:nvPr/>
              </p14:nvContentPartPr>
              <p14:xfrm>
                <a:off x="6911704" y="2518800"/>
                <a:ext cx="209160" cy="96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1A6EBEB-BCA0-EEEF-F8D0-9B4818EC9A0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02704" y="2510160"/>
                  <a:ext cx="226800" cy="11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17EA619-A102-C2C7-0147-B75FF2684E6D}"/>
              </a:ext>
            </a:extLst>
          </p:cNvPr>
          <p:cNvGrpSpPr/>
          <p:nvPr/>
        </p:nvGrpSpPr>
        <p:grpSpPr>
          <a:xfrm>
            <a:off x="6059944" y="331440"/>
            <a:ext cx="197640" cy="127440"/>
            <a:chOff x="6059944" y="331440"/>
            <a:chExt cx="197640" cy="12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EB86706-C500-2392-128F-BCE36157AAB5}"/>
                    </a:ext>
                  </a:extLst>
                </p14:cNvPr>
                <p14:cNvContentPartPr/>
                <p14:nvPr/>
              </p14:nvContentPartPr>
              <p14:xfrm>
                <a:off x="6257224" y="331440"/>
                <a:ext cx="36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EB86706-C500-2392-128F-BCE36157AA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48224" y="322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5315B89-513D-5479-8F26-CB2BBB5068D5}"/>
                    </a:ext>
                  </a:extLst>
                </p14:cNvPr>
                <p14:cNvContentPartPr/>
                <p14:nvPr/>
              </p14:nvContentPartPr>
              <p14:xfrm>
                <a:off x="6059944" y="457080"/>
                <a:ext cx="360" cy="1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5315B89-513D-5479-8F26-CB2BBB5068D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50944" y="448440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7003EA1-9763-F22E-CC0E-51A24164057B}"/>
                  </a:ext>
                </a:extLst>
              </p14:cNvPr>
              <p14:cNvContentPartPr/>
              <p14:nvPr/>
            </p14:nvContentPartPr>
            <p14:xfrm>
              <a:off x="6005944" y="833640"/>
              <a:ext cx="54000" cy="248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7003EA1-9763-F22E-CC0E-51A24164057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97304" y="825000"/>
                <a:ext cx="716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5D0C77F-A400-F715-47C2-CB7F4B6DD35D}"/>
                  </a:ext>
                </a:extLst>
              </p14:cNvPr>
              <p14:cNvContentPartPr/>
              <p14:nvPr/>
            </p14:nvContentPartPr>
            <p14:xfrm>
              <a:off x="6033304" y="1434480"/>
              <a:ext cx="7200" cy="26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5D0C77F-A400-F715-47C2-CB7F4B6DD35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24304" y="1425480"/>
                <a:ext cx="248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305C2D5-BB14-A132-29F0-7FA7F89C47B7}"/>
                  </a:ext>
                </a:extLst>
              </p14:cNvPr>
              <p14:cNvContentPartPr/>
              <p14:nvPr/>
            </p14:nvContentPartPr>
            <p14:xfrm>
              <a:off x="6041944" y="1774680"/>
              <a:ext cx="46800" cy="377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305C2D5-BB14-A132-29F0-7FA7F89C47B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33304" y="1766040"/>
                <a:ext cx="644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D1BC67A-4355-CCB1-02D9-F54E744453ED}"/>
                  </a:ext>
                </a:extLst>
              </p14:cNvPr>
              <p14:cNvContentPartPr/>
              <p14:nvPr/>
            </p14:nvContentPartPr>
            <p14:xfrm>
              <a:off x="6167224" y="2536800"/>
              <a:ext cx="57960" cy="99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D1BC67A-4355-CCB1-02D9-F54E744453E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58584" y="2527800"/>
                <a:ext cx="7560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DF2F04D-726B-F0E6-18DA-26932424BBD9}"/>
                  </a:ext>
                </a:extLst>
              </p14:cNvPr>
              <p14:cNvContentPartPr/>
              <p14:nvPr/>
            </p14:nvContentPartPr>
            <p14:xfrm>
              <a:off x="6490144" y="2904360"/>
              <a:ext cx="55080" cy="165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DF2F04D-726B-F0E6-18DA-26932424BBD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81144" y="2895720"/>
                <a:ext cx="7272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62F6A2B5-184B-53DC-B6BF-1DA7E9D39B4C}"/>
              </a:ext>
            </a:extLst>
          </p:cNvPr>
          <p:cNvGrpSpPr/>
          <p:nvPr/>
        </p:nvGrpSpPr>
        <p:grpSpPr>
          <a:xfrm>
            <a:off x="7476544" y="2060520"/>
            <a:ext cx="543240" cy="933840"/>
            <a:chOff x="7476544" y="2060520"/>
            <a:chExt cx="543240" cy="93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B757542-C450-A75A-B1D5-6C390FB22B24}"/>
                    </a:ext>
                  </a:extLst>
                </p14:cNvPr>
                <p14:cNvContentPartPr/>
                <p14:nvPr/>
              </p14:nvContentPartPr>
              <p14:xfrm>
                <a:off x="7476544" y="2981400"/>
                <a:ext cx="19080" cy="129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B757542-C450-A75A-B1D5-6C390FB22B2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467544" y="2972760"/>
                  <a:ext cx="367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B4C8181-E9D2-8105-34E3-8A65757564EC}"/>
                    </a:ext>
                  </a:extLst>
                </p14:cNvPr>
                <p14:cNvContentPartPr/>
                <p14:nvPr/>
              </p14:nvContentPartPr>
              <p14:xfrm>
                <a:off x="7637824" y="2871960"/>
                <a:ext cx="24480" cy="32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B4C8181-E9D2-8105-34E3-8A65757564E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629184" y="2863320"/>
                  <a:ext cx="42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42B489E-1A6C-7F12-1284-75E23D4E8A97}"/>
                    </a:ext>
                  </a:extLst>
                </p14:cNvPr>
                <p14:cNvContentPartPr/>
                <p14:nvPr/>
              </p14:nvContentPartPr>
              <p14:xfrm>
                <a:off x="7754464" y="2060520"/>
                <a:ext cx="265320" cy="665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42B489E-1A6C-7F12-1284-75E23D4E8A9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745464" y="2051520"/>
                  <a:ext cx="282960" cy="68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A8F95F1-E210-7DD0-BA92-AF33F1516397}"/>
                  </a:ext>
                </a:extLst>
              </p14:cNvPr>
              <p14:cNvContentPartPr/>
              <p14:nvPr/>
            </p14:nvContentPartPr>
            <p14:xfrm>
              <a:off x="8023384" y="1511160"/>
              <a:ext cx="45000" cy="353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A8F95F1-E210-7DD0-BA92-AF33F151639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014384" y="1502160"/>
                <a:ext cx="6264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12E24F3-7AD1-BD4C-AAFD-AF0BA5C41E14}"/>
                  </a:ext>
                </a:extLst>
              </p14:cNvPr>
              <p14:cNvContentPartPr/>
              <p14:nvPr/>
            </p14:nvContentPartPr>
            <p14:xfrm>
              <a:off x="8103664" y="1299480"/>
              <a:ext cx="360" cy="9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12E24F3-7AD1-BD4C-AAFD-AF0BA5C41E1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95024" y="1290840"/>
                <a:ext cx="18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C3240F3-164B-1F70-4634-82A40DC83691}"/>
                  </a:ext>
                </a:extLst>
              </p14:cNvPr>
              <p14:cNvContentPartPr/>
              <p14:nvPr/>
            </p14:nvContentPartPr>
            <p14:xfrm>
              <a:off x="8050024" y="1101120"/>
              <a:ext cx="360" cy="18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C3240F3-164B-1F70-4634-82A40DC8369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041024" y="1092120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F7F7675-1C8E-479A-3501-A0E0258E5596}"/>
                  </a:ext>
                </a:extLst>
              </p14:cNvPr>
              <p14:cNvContentPartPr/>
              <p14:nvPr/>
            </p14:nvContentPartPr>
            <p14:xfrm>
              <a:off x="7984504" y="618720"/>
              <a:ext cx="30240" cy="63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F7F7675-1C8E-479A-3501-A0E0258E559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975864" y="610080"/>
                <a:ext cx="478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A645F7C-FAB3-2990-CBAE-33FA8DBAEDC7}"/>
                  </a:ext>
                </a:extLst>
              </p14:cNvPr>
              <p14:cNvContentPartPr/>
              <p14:nvPr/>
            </p14:nvContentPartPr>
            <p14:xfrm>
              <a:off x="7674904" y="272760"/>
              <a:ext cx="97560" cy="234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A645F7C-FAB3-2990-CBAE-33FA8DBAEDC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665904" y="264120"/>
                <a:ext cx="1152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ACB4E54-B5FB-CDAC-8388-89BCCBCF6DA0}"/>
                  </a:ext>
                </a:extLst>
              </p14:cNvPr>
              <p14:cNvContentPartPr/>
              <p14:nvPr/>
            </p14:nvContentPartPr>
            <p14:xfrm>
              <a:off x="6926104" y="143880"/>
              <a:ext cx="165600" cy="176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ACB4E54-B5FB-CDAC-8388-89BCCBCF6DA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17104" y="135240"/>
                <a:ext cx="183240" cy="3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050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5026</TotalTime>
  <Words>2474</Words>
  <Application>Microsoft Office PowerPoint</Application>
  <PresentationFormat>Widescreen</PresentationFormat>
  <Paragraphs>412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FS Elliot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Approach to Support Startup Ecosystem</dc:title>
  <dc:creator>Nam Le</dc:creator>
  <cp:lastModifiedBy>Nam Le</cp:lastModifiedBy>
  <cp:revision>1017</cp:revision>
  <dcterms:created xsi:type="dcterms:W3CDTF">2021-11-04T02:12:43Z</dcterms:created>
  <dcterms:modified xsi:type="dcterms:W3CDTF">2024-03-31T03:32:38Z</dcterms:modified>
</cp:coreProperties>
</file>